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99" r:id="rId2"/>
    <p:sldId id="312" r:id="rId3"/>
    <p:sldId id="305" r:id="rId4"/>
    <p:sldId id="300" r:id="rId5"/>
    <p:sldId id="313" r:id="rId6"/>
    <p:sldId id="308" r:id="rId7"/>
    <p:sldId id="316" r:id="rId8"/>
    <p:sldId id="317" r:id="rId9"/>
    <p:sldId id="318" r:id="rId10"/>
    <p:sldId id="302" r:id="rId11"/>
    <p:sldId id="303" r:id="rId12"/>
    <p:sldId id="301"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FF939B"/>
    <a:srgbClr val="FEBACA"/>
    <a:srgbClr val="FDA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7" d="100"/>
          <a:sy n="107" d="100"/>
        </p:scale>
        <p:origin x="108" y="33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C8709DD-6436-44ED-A616-7880A80CC437}" type="datetimeFigureOut">
              <a:rPr lang="en-US"/>
              <a:pPr>
                <a:defRPr/>
              </a:pPr>
              <a:t>03-Mar-14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5635331-D359-44D2-A156-A333493FBFE3}" type="slidenum">
              <a:rPr lang="en-US"/>
              <a:pPr>
                <a:defRPr/>
              </a:pPr>
              <a:t>‹#›</a:t>
            </a:fld>
            <a:endParaRPr lang="en-US"/>
          </a:p>
        </p:txBody>
      </p:sp>
    </p:spTree>
    <p:extLst>
      <p:ext uri="{BB962C8B-B14F-4D97-AF65-F5344CB8AC3E}">
        <p14:creationId xmlns:p14="http://schemas.microsoft.com/office/powerpoint/2010/main" val="178606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Log</a:t>
            </a:r>
            <a:r>
              <a:rPr lang="en-US" baseline="0" dirty="0" smtClean="0"/>
              <a:t>-In Screen – is the same as the recertification log-in for referees and assignors</a:t>
            </a: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9207C-06C2-42A4-93AC-7AEDE311F1AD}"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185617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HELP</a:t>
            </a:r>
            <a:r>
              <a:rPr lang="en-US" baseline="0" dirty="0" smtClean="0"/>
              <a:t> – A good selection of training and materials </a:t>
            </a: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9207C-06C2-42A4-93AC-7AEDE311F1AD}"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2526366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9207C-06C2-42A4-93AC-7AEDE311F1AD}"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4223612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9207C-06C2-42A4-93AC-7AEDE311F1AD}"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50231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Log</a:t>
            </a:r>
            <a:r>
              <a:rPr lang="en-US" baseline="0" dirty="0" smtClean="0"/>
              <a:t>-In Screen – is the same as the recertification log-in for referees and assignors</a:t>
            </a: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9207C-06C2-42A4-93AC-7AEDE311F1AD}"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4135690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After Log-In,</a:t>
            </a:r>
            <a:r>
              <a:rPr lang="en-US" baseline="0" dirty="0" smtClean="0"/>
              <a:t> select the identity for getting game assignments. </a:t>
            </a: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9207C-06C2-42A4-93AC-7AEDE311F1AD}"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4284329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menu on</a:t>
            </a:r>
            <a:r>
              <a:rPr lang="en-US" baseline="0" dirty="0" smtClean="0"/>
              <a:t> the left give referees an easy navigation screen.</a:t>
            </a: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9207C-06C2-42A4-93AC-7AEDE311F1AD}"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2292653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menu on</a:t>
            </a:r>
            <a:r>
              <a:rPr lang="en-US" baseline="0" dirty="0" smtClean="0"/>
              <a:t> the left give referees an easy navigation screen.</a:t>
            </a: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9207C-06C2-42A4-93AC-7AEDE311F1AD}"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213825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MY INFO</a:t>
            </a:r>
            <a:r>
              <a:rPr lang="en-US" baseline="0" dirty="0" smtClean="0"/>
              <a:t> – Make sure to update the personal information and add a photograph.  Also not the private tabs next to phone and email information.</a:t>
            </a: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9207C-06C2-42A4-93AC-7AEDE311F1AD}"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2069014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MY PREFERENCES – Next,  Officials must update preferences including areas to work and days available and travel information.</a:t>
            </a: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9207C-06C2-42A4-93AC-7AEDE311F1AD}"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363395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MY PREFERENCES – Next,  Officials must update preferences including areas to work and days available and travel information.</a:t>
            </a: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9207C-06C2-42A4-93AC-7AEDE311F1AD}"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3070849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MY PREFERENCES – Next,  Officials must update preferences including areas to work and days available and travel information.</a:t>
            </a: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9207C-06C2-42A4-93AC-7AEDE311F1AD}"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70646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A5FB83-A8C1-4265-B252-6281BDD51084}" type="datetime1">
              <a:rPr lang="en-US" smtClean="0"/>
              <a:pPr>
                <a:defRPr/>
              </a:pPr>
              <a:t>03-Mar-14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January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0917244A-5FC7-404F-9D93-96D1AD6065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2E41D5-16B0-47B8-9EDC-9911AC23269A}" type="datetime1">
              <a:rPr lang="en-US" smtClean="0"/>
              <a:pPr>
                <a:defRPr/>
              </a:pPr>
              <a:t>03-Mar-14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January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93BE0DE9-739A-4C6F-BC63-4032DBC79E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10215F-7745-4BA0-99A1-CD8D5CD7484A}" type="datetime1">
              <a:rPr lang="en-US" smtClean="0"/>
              <a:pPr>
                <a:defRPr/>
              </a:pPr>
              <a:t>03-Mar-14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January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5F0A2D3E-E3D8-4D3B-AA27-172407E081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January 2014</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F795E9-86AD-429A-A8AF-F9A68872DD50}" type="slidenum">
              <a:rPr lang="en-US"/>
              <a:pPr>
                <a:defRPr/>
              </a:pPr>
              <a:t>‹#›</a:t>
            </a:fld>
            <a:endParaRPr lang="en-US"/>
          </a:p>
        </p:txBody>
      </p:sp>
      <p:pic>
        <p:nvPicPr>
          <p:cNvPr id="7" name="Picture 10" descr="GVSOA LOGO 3 (2).jpg"/>
          <p:cNvPicPr>
            <a:picLocks noChangeAspect="1"/>
          </p:cNvPicPr>
          <p:nvPr userDrawn="1"/>
        </p:nvPicPr>
        <p:blipFill>
          <a:blip r:embed="rId2" cstate="print">
            <a:clrChange>
              <a:clrFrom>
                <a:srgbClr val="FEFEFE"/>
              </a:clrFrom>
              <a:clrTo>
                <a:srgbClr val="FEFEFE">
                  <a:alpha val="0"/>
                </a:srgbClr>
              </a:clrTo>
            </a:clrChange>
          </a:blip>
          <a:srcRect l="10783" t="18750" r="8333" b="18750"/>
          <a:stretch>
            <a:fillRect/>
          </a:stretch>
        </p:blipFill>
        <p:spPr bwMode="auto">
          <a:xfrm>
            <a:off x="11244363" y="6053364"/>
            <a:ext cx="676074" cy="676074"/>
          </a:xfrm>
          <a:prstGeom prst="rect">
            <a:avLst/>
          </a:prstGeom>
          <a:noFill/>
          <a:ln w="9525">
            <a:noFill/>
            <a:miter lim="800000"/>
            <a:headEnd/>
            <a:tailEnd/>
          </a:ln>
        </p:spPr>
      </p:pic>
      <p:pic>
        <p:nvPicPr>
          <p:cNvPr id="8" name="Picture 11" descr="GV Soccer Logo.JPG"/>
          <p:cNvPicPr>
            <a:picLocks noChangeAspect="1"/>
          </p:cNvPicPr>
          <p:nvPr userDrawn="1"/>
        </p:nvPicPr>
        <p:blipFill>
          <a:blip r:embed="rId3" cstate="print">
            <a:clrChange>
              <a:clrFrom>
                <a:srgbClr val="FFFFFF"/>
              </a:clrFrom>
              <a:clrTo>
                <a:srgbClr val="FFFFFF">
                  <a:alpha val="0"/>
                </a:srgbClr>
              </a:clrTo>
            </a:clrChange>
          </a:blip>
          <a:srcRect l="15385" t="11913" r="7692"/>
          <a:stretch>
            <a:fillRect/>
          </a:stretch>
        </p:blipFill>
        <p:spPr bwMode="auto">
          <a:xfrm>
            <a:off x="304800" y="6096000"/>
            <a:ext cx="647040" cy="717551"/>
          </a:xfrm>
          <a:prstGeom prst="rect">
            <a:avLst/>
          </a:prstGeom>
          <a:noFill/>
          <a:ln w="9525">
            <a:noFill/>
            <a:miter lim="800000"/>
            <a:headEnd/>
            <a:tailEnd/>
          </a:ln>
        </p:spPr>
      </p:pic>
      <p:cxnSp>
        <p:nvCxnSpPr>
          <p:cNvPr id="9" name="Straight Connector 8"/>
          <p:cNvCxnSpPr/>
          <p:nvPr userDrawn="1"/>
        </p:nvCxnSpPr>
        <p:spPr>
          <a:xfrm>
            <a:off x="1143000" y="6356352"/>
            <a:ext cx="990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7A7BC2-AF54-48DD-BC76-FFD2DF2C92CF}" type="datetime1">
              <a:rPr lang="en-US" smtClean="0"/>
              <a:pPr>
                <a:defRPr/>
              </a:pPr>
              <a:t>03-Mar-14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January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ACA4E4B3-C27A-4B4F-BB60-6C46B089BE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8D1A565-FECA-42EE-AF71-8DBBC5E5FB36}" type="datetime1">
              <a:rPr lang="en-US" smtClean="0"/>
              <a:pPr>
                <a:defRPr/>
              </a:pPr>
              <a:t>03-Mar-14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January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F6FAA070-4187-489A-92E1-6BDACAD8E7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D0DBDE-AFC1-4952-A295-43DFF7008D4B}" type="datetime1">
              <a:rPr lang="en-US" smtClean="0"/>
              <a:pPr>
                <a:defRPr/>
              </a:pPr>
              <a:t>03-Mar-14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January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4610372B-7F21-49FC-B40E-9C37677BF5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B9888B-EEC5-4921-BC38-D6A05ED7F81A}" type="datetime1">
              <a:rPr lang="en-US" smtClean="0"/>
              <a:pPr>
                <a:defRPr/>
              </a:pPr>
              <a:t>03-Mar-14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January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1735C348-024D-4857-A41F-59F76B5EAF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60F213-71C7-4503-A9FD-8A934B9DA1B2}" type="datetime1">
              <a:rPr lang="en-US" smtClean="0"/>
              <a:pPr>
                <a:defRPr/>
              </a:pPr>
              <a:t>03-Mar-14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January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7182C644-45D7-492D-9A80-0A518E830A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542DC5-604C-45E4-A716-02A767A7F605}" type="datetime1">
              <a:rPr lang="en-US" smtClean="0"/>
              <a:pPr>
                <a:defRPr/>
              </a:pPr>
              <a:t>03-Mar-14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January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A77BA3A4-D3BF-4142-BFA0-480C00CAE3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BADD1C-27B9-4CE6-A18E-DC980E2EF78E}" type="datetime1">
              <a:rPr lang="en-US" smtClean="0"/>
              <a:pPr>
                <a:defRPr/>
              </a:pPr>
              <a:t>03-Mar-14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January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6DE2E576-061D-4183-881A-F65255EBEF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3569035-01FD-440E-9365-CA7E4F64E8B6}" type="datetime1">
              <a:rPr lang="en-US" smtClean="0"/>
              <a:pPr>
                <a:defRPr/>
              </a:pPr>
              <a:t>03-Mar-14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January 2013</a:t>
            </a: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3A5EF0F-C5D9-4221-964E-B632C2BA73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31" name="Title 1"/>
          <p:cNvSpPr>
            <a:spLocks noGrp="1"/>
          </p:cNvSpPr>
          <p:nvPr>
            <p:ph type="title"/>
          </p:nvPr>
        </p:nvSpPr>
        <p:spPr>
          <a:xfrm>
            <a:off x="609600" y="0"/>
            <a:ext cx="9601200" cy="1143000"/>
          </a:xfrm>
        </p:spPr>
        <p:txBody>
          <a:bodyPr/>
          <a:lstStyle/>
          <a:p>
            <a:pPr algn="l" eaLnBrk="1" hangingPunct="1"/>
            <a:r>
              <a:rPr lang="en-US" sz="3600" b="1" dirty="0" smtClean="0"/>
              <a:t>New Assigning Software – </a:t>
            </a:r>
            <a:r>
              <a:rPr lang="en-US" sz="3600" b="1" dirty="0" smtClean="0">
                <a:solidFill>
                  <a:schemeClr val="accent2">
                    <a:lumMod val="75000"/>
                  </a:schemeClr>
                </a:solidFill>
              </a:rPr>
              <a:t>Game Officials.Net</a:t>
            </a:r>
            <a:endParaRPr lang="en-US" sz="3600" b="1" dirty="0">
              <a:solidFill>
                <a:schemeClr val="accent2">
                  <a:lumMod val="75000"/>
                </a:schemeClr>
              </a:solidFill>
            </a:endParaRPr>
          </a:p>
        </p:txBody>
      </p:sp>
      <p:cxnSp>
        <p:nvCxnSpPr>
          <p:cNvPr id="5" name="Straight Connector 4"/>
          <p:cNvCxnSpPr/>
          <p:nvPr/>
        </p:nvCxnSpPr>
        <p:spPr>
          <a:xfrm>
            <a:off x="609600" y="914400"/>
            <a:ext cx="9601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10668000" y="152400"/>
            <a:ext cx="1219200" cy="762000"/>
            <a:chOff x="7620000" y="152400"/>
            <a:chExt cx="1219200" cy="762000"/>
          </a:xfrm>
        </p:grpSpPr>
        <p:sp>
          <p:nvSpPr>
            <p:cNvPr id="7" name="Content Placeholder 2"/>
            <p:cNvSpPr txBox="1">
              <a:spLocks/>
            </p:cNvSpPr>
            <p:nvPr/>
          </p:nvSpPr>
          <p:spPr>
            <a:xfrm>
              <a:off x="7620000" y="152400"/>
              <a:ext cx="1219200" cy="533400"/>
            </a:xfrm>
            <a:prstGeom prst="rect">
              <a:avLst/>
            </a:prstGeom>
          </p:spPr>
          <p:txBody>
            <a:bodyPr>
              <a:normAutofit fontScale="92500" lnSpcReduction="10000"/>
            </a:bodyPr>
            <a:lstStyle/>
            <a:p>
              <a:pPr marL="342891" indent="-342891" fontAlgn="auto">
                <a:spcBef>
                  <a:spcPct val="20000"/>
                </a:spcBef>
                <a:spcAft>
                  <a:spcPts val="0"/>
                </a:spcAft>
                <a:defRPr/>
              </a:pPr>
              <a:r>
                <a:rPr lang="en-US" sz="1600" i="1" spc="-151" dirty="0">
                  <a:latin typeface="Arial Black" pitchFamily="34" charset="0"/>
                  <a:cs typeface="+mn-cs"/>
                </a:rPr>
                <a:t>RESPECT</a:t>
              </a:r>
              <a:r>
                <a:rPr lang="en-US" sz="3200" dirty="0">
                  <a:latin typeface="+mn-lt"/>
                  <a:cs typeface="+mn-cs"/>
                </a:rPr>
                <a:t> </a:t>
              </a:r>
            </a:p>
          </p:txBody>
        </p:sp>
        <p:pic>
          <p:nvPicPr>
            <p:cNvPr id="1038" name="Picture 7" descr="Soccer Ball.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001000" y="523671"/>
              <a:ext cx="391011" cy="390729"/>
            </a:xfrm>
            <a:prstGeom prst="rect">
              <a:avLst/>
            </a:prstGeom>
            <a:noFill/>
            <a:ln w="9525">
              <a:noFill/>
              <a:miter lim="800000"/>
              <a:headEnd/>
              <a:tailEnd/>
            </a:ln>
          </p:spPr>
        </p:pic>
      </p:grpSp>
      <p:sp>
        <p:nvSpPr>
          <p:cNvPr id="8" name="Slide Number Placeholder 7"/>
          <p:cNvSpPr>
            <a:spLocks noGrp="1"/>
          </p:cNvSpPr>
          <p:nvPr>
            <p:ph type="sldNum" sz="quarter" idx="12"/>
          </p:nvPr>
        </p:nvSpPr>
        <p:spPr>
          <a:xfrm>
            <a:off x="8458200" y="6477001"/>
            <a:ext cx="2133600" cy="365125"/>
          </a:xfrm>
        </p:spPr>
        <p:txBody>
          <a:bodyPr/>
          <a:lstStyle/>
          <a:p>
            <a:pPr>
              <a:defRPr/>
            </a:pPr>
            <a:fld id="{B9C50DEB-D462-40C0-86C0-4D9125DD9184}" type="slidenum">
              <a:rPr lang="en-US" smtClean="0"/>
              <a:pPr>
                <a:defRPr/>
              </a:pPr>
              <a:t>1</a:t>
            </a:fld>
            <a:endParaRPr lang="en-US" dirty="0"/>
          </a:p>
        </p:txBody>
      </p:sp>
      <p:sp>
        <p:nvSpPr>
          <p:cNvPr id="9" name="Footer Placeholder 8"/>
          <p:cNvSpPr>
            <a:spLocks noGrp="1"/>
          </p:cNvSpPr>
          <p:nvPr>
            <p:ph type="ftr" sz="quarter" idx="11"/>
          </p:nvPr>
        </p:nvSpPr>
        <p:spPr>
          <a:xfrm>
            <a:off x="3657600" y="6429377"/>
            <a:ext cx="4876800" cy="365125"/>
          </a:xfrm>
        </p:spPr>
        <p:txBody>
          <a:bodyPr/>
          <a:lstStyle/>
          <a:p>
            <a:pPr>
              <a:defRPr/>
            </a:pPr>
            <a:r>
              <a:rPr lang="en-US" dirty="0" smtClean="0"/>
              <a:t>January 2014</a:t>
            </a:r>
            <a:endParaRPr lang="en-US" dirty="0"/>
          </a:p>
        </p:txBody>
      </p:sp>
      <p:sp>
        <p:nvSpPr>
          <p:cNvPr id="4" name="TextBox 3"/>
          <p:cNvSpPr txBox="1"/>
          <p:nvPr/>
        </p:nvSpPr>
        <p:spPr>
          <a:xfrm>
            <a:off x="1066800" y="1419285"/>
            <a:ext cx="10058400" cy="4893647"/>
          </a:xfrm>
          <a:prstGeom prst="rect">
            <a:avLst/>
          </a:prstGeom>
          <a:noFill/>
        </p:spPr>
        <p:txBody>
          <a:bodyPr wrap="square" rtlCol="0">
            <a:spAutoFit/>
          </a:bodyPr>
          <a:lstStyle/>
          <a:p>
            <a:r>
              <a:rPr lang="en-US" sz="2400" b="1" i="1" dirty="0" smtClean="0"/>
              <a:t>AN EXCITING NEW PROGRAM FOR MICHIGAN OFFICIALS… </a:t>
            </a:r>
            <a:endParaRPr lang="en-US" sz="2000" b="1" i="1" dirty="0" smtClean="0"/>
          </a:p>
          <a:p>
            <a:endParaRPr lang="en-US" sz="2400" dirty="0"/>
          </a:p>
          <a:p>
            <a:r>
              <a:rPr lang="en-US" sz="2400" dirty="0" smtClean="0"/>
              <a:t>USSF in Michigan is changing the assigning software used for all </a:t>
            </a:r>
            <a:r>
              <a:rPr lang="en-US" sz="2400" dirty="0" smtClean="0"/>
              <a:t>Select</a:t>
            </a:r>
            <a:r>
              <a:rPr lang="en-US" sz="2400" dirty="0" smtClean="0"/>
              <a:t>, </a:t>
            </a:r>
            <a:r>
              <a:rPr lang="en-US" sz="2400" dirty="0" smtClean="0"/>
              <a:t>Premier (fall 2014), </a:t>
            </a:r>
            <a:r>
              <a:rPr lang="en-US" sz="2400" dirty="0"/>
              <a:t>S</a:t>
            </a:r>
            <a:r>
              <a:rPr lang="en-US" sz="2400" dirty="0" smtClean="0"/>
              <a:t>tate </a:t>
            </a:r>
            <a:r>
              <a:rPr lang="en-US" sz="2400" dirty="0"/>
              <a:t>C</a:t>
            </a:r>
            <a:r>
              <a:rPr lang="en-US" sz="2400" dirty="0" smtClean="0"/>
              <a:t>up </a:t>
            </a:r>
            <a:r>
              <a:rPr lang="en-US" sz="2400" dirty="0" smtClean="0"/>
              <a:t>and other game </a:t>
            </a:r>
            <a:r>
              <a:rPr lang="en-US" sz="2400" dirty="0" smtClean="0"/>
              <a:t>assignments starting with the Spring 2014 Season.  </a:t>
            </a:r>
            <a:r>
              <a:rPr lang="en-US" sz="2400" dirty="0" smtClean="0"/>
              <a:t>This is also the </a:t>
            </a:r>
            <a:r>
              <a:rPr lang="en-US" sz="2400" dirty="0" smtClean="0"/>
              <a:t>same software </a:t>
            </a:r>
            <a:r>
              <a:rPr lang="en-US" sz="2400" dirty="0" smtClean="0"/>
              <a:t>that GVSA and GLCSL will use for most games.</a:t>
            </a:r>
          </a:p>
          <a:p>
            <a:endParaRPr lang="en-US" sz="2400" dirty="0"/>
          </a:p>
          <a:p>
            <a:r>
              <a:rPr lang="en-US" sz="2400" dirty="0" smtClean="0"/>
              <a:t>The following slides are intended to give officials an overview of the changes and what needs to be done to prepare and get future assignments.</a:t>
            </a:r>
          </a:p>
          <a:p>
            <a:endParaRPr lang="en-US" sz="2400" dirty="0"/>
          </a:p>
          <a:p>
            <a:r>
              <a:rPr lang="en-US" sz="2400" dirty="0" smtClean="0"/>
              <a:t>Officials are requested to use </a:t>
            </a:r>
            <a:r>
              <a:rPr lang="en-US" sz="2400" dirty="0" smtClean="0"/>
              <a:t>February and March 2014 </a:t>
            </a:r>
            <a:r>
              <a:rPr lang="en-US" sz="2400" dirty="0" smtClean="0"/>
              <a:t>to set up their profile so that assignments can begin in </a:t>
            </a:r>
            <a:r>
              <a:rPr lang="en-US" sz="2400" dirty="0" smtClean="0"/>
              <a:t>March/April </a:t>
            </a:r>
            <a:r>
              <a:rPr lang="en-US" sz="2400" dirty="0" smtClean="0"/>
              <a:t>2014</a:t>
            </a:r>
            <a:endParaRPr lang="en-US" sz="2400" dirty="0"/>
          </a:p>
        </p:txBody>
      </p:sp>
    </p:spTree>
    <p:extLst>
      <p:ext uri="{BB962C8B-B14F-4D97-AF65-F5344CB8AC3E}">
        <p14:creationId xmlns:p14="http://schemas.microsoft.com/office/powerpoint/2010/main" val="1028245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31" name="Title 1"/>
          <p:cNvSpPr>
            <a:spLocks noGrp="1"/>
          </p:cNvSpPr>
          <p:nvPr>
            <p:ph type="title"/>
          </p:nvPr>
        </p:nvSpPr>
        <p:spPr>
          <a:xfrm>
            <a:off x="609600" y="0"/>
            <a:ext cx="9601200" cy="1143000"/>
          </a:xfrm>
        </p:spPr>
        <p:txBody>
          <a:bodyPr/>
          <a:lstStyle/>
          <a:p>
            <a:pPr algn="l" eaLnBrk="1" hangingPunct="1"/>
            <a:r>
              <a:rPr lang="en-US" sz="3600" b="1" dirty="0" smtClean="0"/>
              <a:t>New Assigning Software – </a:t>
            </a:r>
            <a:r>
              <a:rPr lang="en-US" sz="3600" b="1" dirty="0" smtClean="0">
                <a:solidFill>
                  <a:schemeClr val="accent2">
                    <a:lumMod val="75000"/>
                  </a:schemeClr>
                </a:solidFill>
              </a:rPr>
              <a:t>Game Officials.Net</a:t>
            </a:r>
            <a:endParaRPr lang="en-US" sz="3600" b="1" dirty="0">
              <a:solidFill>
                <a:schemeClr val="accent2">
                  <a:lumMod val="75000"/>
                </a:schemeClr>
              </a:solidFill>
            </a:endParaRPr>
          </a:p>
        </p:txBody>
      </p:sp>
      <p:cxnSp>
        <p:nvCxnSpPr>
          <p:cNvPr id="5" name="Straight Connector 4"/>
          <p:cNvCxnSpPr/>
          <p:nvPr/>
        </p:nvCxnSpPr>
        <p:spPr>
          <a:xfrm>
            <a:off x="609600" y="914400"/>
            <a:ext cx="9601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10668000" y="152400"/>
            <a:ext cx="1219200" cy="762000"/>
            <a:chOff x="7620000" y="152400"/>
            <a:chExt cx="1219200" cy="762000"/>
          </a:xfrm>
        </p:grpSpPr>
        <p:sp>
          <p:nvSpPr>
            <p:cNvPr id="7" name="Content Placeholder 2"/>
            <p:cNvSpPr txBox="1">
              <a:spLocks/>
            </p:cNvSpPr>
            <p:nvPr/>
          </p:nvSpPr>
          <p:spPr>
            <a:xfrm>
              <a:off x="7620000" y="152400"/>
              <a:ext cx="1219200" cy="533400"/>
            </a:xfrm>
            <a:prstGeom prst="rect">
              <a:avLst/>
            </a:prstGeom>
          </p:spPr>
          <p:txBody>
            <a:bodyPr>
              <a:normAutofit fontScale="92500" lnSpcReduction="10000"/>
            </a:bodyPr>
            <a:lstStyle/>
            <a:p>
              <a:pPr marL="342891" indent="-342891" fontAlgn="auto">
                <a:spcBef>
                  <a:spcPct val="20000"/>
                </a:spcBef>
                <a:spcAft>
                  <a:spcPts val="0"/>
                </a:spcAft>
                <a:defRPr/>
              </a:pPr>
              <a:r>
                <a:rPr lang="en-US" sz="1600" i="1" spc="-151" dirty="0">
                  <a:latin typeface="Arial Black" pitchFamily="34" charset="0"/>
                  <a:cs typeface="+mn-cs"/>
                </a:rPr>
                <a:t>RESPECT</a:t>
              </a:r>
              <a:r>
                <a:rPr lang="en-US" sz="3200" dirty="0">
                  <a:latin typeface="+mn-lt"/>
                  <a:cs typeface="+mn-cs"/>
                </a:rPr>
                <a:t> </a:t>
              </a:r>
            </a:p>
          </p:txBody>
        </p:sp>
        <p:pic>
          <p:nvPicPr>
            <p:cNvPr id="1038" name="Picture 7" descr="Soccer Ball.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001000" y="523671"/>
              <a:ext cx="391011" cy="390729"/>
            </a:xfrm>
            <a:prstGeom prst="rect">
              <a:avLst/>
            </a:prstGeom>
            <a:noFill/>
            <a:ln w="9525">
              <a:noFill/>
              <a:miter lim="800000"/>
              <a:headEnd/>
              <a:tailEnd/>
            </a:ln>
          </p:spPr>
        </p:pic>
      </p:grpSp>
      <p:sp>
        <p:nvSpPr>
          <p:cNvPr id="8" name="Slide Number Placeholder 7"/>
          <p:cNvSpPr>
            <a:spLocks noGrp="1"/>
          </p:cNvSpPr>
          <p:nvPr>
            <p:ph type="sldNum" sz="quarter" idx="12"/>
          </p:nvPr>
        </p:nvSpPr>
        <p:spPr>
          <a:xfrm>
            <a:off x="8458200" y="6477001"/>
            <a:ext cx="2133600" cy="365125"/>
          </a:xfrm>
        </p:spPr>
        <p:txBody>
          <a:bodyPr/>
          <a:lstStyle/>
          <a:p>
            <a:pPr>
              <a:defRPr/>
            </a:pPr>
            <a:fld id="{B9C50DEB-D462-40C0-86C0-4D9125DD9184}" type="slidenum">
              <a:rPr lang="en-US" smtClean="0"/>
              <a:pPr>
                <a:defRPr/>
              </a:pPr>
              <a:t>10</a:t>
            </a:fld>
            <a:endParaRPr lang="en-US" dirty="0"/>
          </a:p>
        </p:txBody>
      </p:sp>
      <p:sp>
        <p:nvSpPr>
          <p:cNvPr id="9" name="Footer Placeholder 8"/>
          <p:cNvSpPr>
            <a:spLocks noGrp="1"/>
          </p:cNvSpPr>
          <p:nvPr>
            <p:ph type="ftr" sz="quarter" idx="11"/>
          </p:nvPr>
        </p:nvSpPr>
        <p:spPr>
          <a:xfrm>
            <a:off x="3657600" y="6429377"/>
            <a:ext cx="4876800" cy="365125"/>
          </a:xfrm>
        </p:spPr>
        <p:txBody>
          <a:bodyPr/>
          <a:lstStyle/>
          <a:p>
            <a:pPr>
              <a:defRPr/>
            </a:pPr>
            <a:r>
              <a:rPr lang="en-US" dirty="0" smtClean="0"/>
              <a:t>January 2013</a:t>
            </a:r>
            <a:endParaRPr lang="en-US" dirty="0"/>
          </a:p>
        </p:txBody>
      </p:sp>
      <p:pic>
        <p:nvPicPr>
          <p:cNvPr id="3" name="Picture 2"/>
          <p:cNvPicPr>
            <a:picLocks noChangeAspect="1"/>
          </p:cNvPicPr>
          <p:nvPr/>
        </p:nvPicPr>
        <p:blipFill rotWithShape="1">
          <a:blip r:embed="rId4"/>
          <a:srcRect l="6666" t="10325" r="6949" b="24858"/>
          <a:stretch/>
        </p:blipFill>
        <p:spPr>
          <a:xfrm>
            <a:off x="1219788" y="1981200"/>
            <a:ext cx="9451841" cy="4263572"/>
          </a:xfrm>
          <a:prstGeom prst="rect">
            <a:avLst/>
          </a:prstGeom>
        </p:spPr>
      </p:pic>
      <p:sp>
        <p:nvSpPr>
          <p:cNvPr id="10" name="TextBox 9"/>
          <p:cNvSpPr txBox="1"/>
          <p:nvPr/>
        </p:nvSpPr>
        <p:spPr>
          <a:xfrm>
            <a:off x="619998" y="982146"/>
            <a:ext cx="10352801" cy="369332"/>
          </a:xfrm>
          <a:prstGeom prst="rect">
            <a:avLst/>
          </a:prstGeom>
          <a:noFill/>
        </p:spPr>
        <p:txBody>
          <a:bodyPr wrap="square" rtlCol="0">
            <a:spAutoFit/>
          </a:bodyPr>
          <a:lstStyle/>
          <a:p>
            <a:r>
              <a:rPr lang="en-US" dirty="0" smtClean="0">
                <a:latin typeface="Calibri Light" panose="020F0302020204030204" pitchFamily="34" charset="0"/>
              </a:rPr>
              <a:t>Under </a:t>
            </a:r>
            <a:r>
              <a:rPr lang="en-US" dirty="0" smtClean="0">
                <a:solidFill>
                  <a:srgbClr val="FFC000"/>
                </a:solidFill>
                <a:latin typeface="Calibri Light" panose="020F0302020204030204" pitchFamily="34" charset="0"/>
              </a:rPr>
              <a:t>“Help ”  </a:t>
            </a:r>
            <a:r>
              <a:rPr lang="en-US" dirty="0" smtClean="0">
                <a:latin typeface="Calibri Light" panose="020F0302020204030204" pitchFamily="34" charset="0"/>
              </a:rPr>
              <a:t>you can access the support center and search the knowledge base for helpful information.</a:t>
            </a:r>
            <a:endParaRPr lang="en-US" dirty="0">
              <a:latin typeface="Calibri Light" panose="020F0302020204030204" pitchFamily="34" charset="0"/>
            </a:endParaRPr>
          </a:p>
        </p:txBody>
      </p:sp>
      <p:cxnSp>
        <p:nvCxnSpPr>
          <p:cNvPr id="11" name="Straight Connector 10"/>
          <p:cNvCxnSpPr/>
          <p:nvPr/>
        </p:nvCxnSpPr>
        <p:spPr>
          <a:xfrm>
            <a:off x="609600" y="1676400"/>
            <a:ext cx="10134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286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31" name="Title 1"/>
          <p:cNvSpPr>
            <a:spLocks noGrp="1"/>
          </p:cNvSpPr>
          <p:nvPr>
            <p:ph type="title"/>
          </p:nvPr>
        </p:nvSpPr>
        <p:spPr>
          <a:xfrm>
            <a:off x="609600" y="0"/>
            <a:ext cx="9601200" cy="1143000"/>
          </a:xfrm>
        </p:spPr>
        <p:txBody>
          <a:bodyPr/>
          <a:lstStyle/>
          <a:p>
            <a:pPr algn="l" eaLnBrk="1" hangingPunct="1"/>
            <a:r>
              <a:rPr lang="en-US" sz="3600" b="1" dirty="0" smtClean="0"/>
              <a:t>New Assigning Software – </a:t>
            </a:r>
            <a:r>
              <a:rPr lang="en-US" sz="3600" b="1" dirty="0" smtClean="0">
                <a:solidFill>
                  <a:schemeClr val="accent2">
                    <a:lumMod val="75000"/>
                  </a:schemeClr>
                </a:solidFill>
              </a:rPr>
              <a:t>Game Officials.Net</a:t>
            </a:r>
            <a:endParaRPr lang="en-US" sz="3600" b="1" dirty="0">
              <a:solidFill>
                <a:schemeClr val="accent2">
                  <a:lumMod val="75000"/>
                </a:schemeClr>
              </a:solidFill>
            </a:endParaRPr>
          </a:p>
        </p:txBody>
      </p:sp>
      <p:cxnSp>
        <p:nvCxnSpPr>
          <p:cNvPr id="5" name="Straight Connector 4"/>
          <p:cNvCxnSpPr/>
          <p:nvPr/>
        </p:nvCxnSpPr>
        <p:spPr>
          <a:xfrm>
            <a:off x="609600" y="914400"/>
            <a:ext cx="9601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10668000" y="152400"/>
            <a:ext cx="1219200" cy="762000"/>
            <a:chOff x="7620000" y="152400"/>
            <a:chExt cx="1219200" cy="762000"/>
          </a:xfrm>
        </p:grpSpPr>
        <p:sp>
          <p:nvSpPr>
            <p:cNvPr id="7" name="Content Placeholder 2"/>
            <p:cNvSpPr txBox="1">
              <a:spLocks/>
            </p:cNvSpPr>
            <p:nvPr/>
          </p:nvSpPr>
          <p:spPr>
            <a:xfrm>
              <a:off x="7620000" y="152400"/>
              <a:ext cx="1219200" cy="533400"/>
            </a:xfrm>
            <a:prstGeom prst="rect">
              <a:avLst/>
            </a:prstGeom>
          </p:spPr>
          <p:txBody>
            <a:bodyPr>
              <a:normAutofit fontScale="92500" lnSpcReduction="10000"/>
            </a:bodyPr>
            <a:lstStyle/>
            <a:p>
              <a:pPr marL="342891" indent="-342891" fontAlgn="auto">
                <a:spcBef>
                  <a:spcPct val="20000"/>
                </a:spcBef>
                <a:spcAft>
                  <a:spcPts val="0"/>
                </a:spcAft>
                <a:defRPr/>
              </a:pPr>
              <a:r>
                <a:rPr lang="en-US" sz="1600" i="1" spc="-151" dirty="0">
                  <a:latin typeface="Arial Black" pitchFamily="34" charset="0"/>
                  <a:cs typeface="+mn-cs"/>
                </a:rPr>
                <a:t>RESPECT</a:t>
              </a:r>
              <a:r>
                <a:rPr lang="en-US" sz="3200" dirty="0">
                  <a:latin typeface="+mn-lt"/>
                  <a:cs typeface="+mn-cs"/>
                </a:rPr>
                <a:t> </a:t>
              </a:r>
            </a:p>
          </p:txBody>
        </p:sp>
        <p:pic>
          <p:nvPicPr>
            <p:cNvPr id="1038" name="Picture 7" descr="Soccer Ball.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001000" y="523671"/>
              <a:ext cx="391011" cy="390729"/>
            </a:xfrm>
            <a:prstGeom prst="rect">
              <a:avLst/>
            </a:prstGeom>
            <a:noFill/>
            <a:ln w="9525">
              <a:noFill/>
              <a:miter lim="800000"/>
              <a:headEnd/>
              <a:tailEnd/>
            </a:ln>
          </p:spPr>
        </p:pic>
      </p:grpSp>
      <p:sp>
        <p:nvSpPr>
          <p:cNvPr id="8" name="Slide Number Placeholder 7"/>
          <p:cNvSpPr>
            <a:spLocks noGrp="1"/>
          </p:cNvSpPr>
          <p:nvPr>
            <p:ph type="sldNum" sz="quarter" idx="12"/>
          </p:nvPr>
        </p:nvSpPr>
        <p:spPr>
          <a:xfrm>
            <a:off x="8458200" y="6477001"/>
            <a:ext cx="2133600" cy="365125"/>
          </a:xfrm>
        </p:spPr>
        <p:txBody>
          <a:bodyPr/>
          <a:lstStyle/>
          <a:p>
            <a:pPr>
              <a:defRPr/>
            </a:pPr>
            <a:fld id="{B9C50DEB-D462-40C0-86C0-4D9125DD9184}" type="slidenum">
              <a:rPr lang="en-US" smtClean="0"/>
              <a:pPr>
                <a:defRPr/>
              </a:pPr>
              <a:t>11</a:t>
            </a:fld>
            <a:endParaRPr lang="en-US" dirty="0"/>
          </a:p>
        </p:txBody>
      </p:sp>
      <p:sp>
        <p:nvSpPr>
          <p:cNvPr id="9" name="Footer Placeholder 8"/>
          <p:cNvSpPr>
            <a:spLocks noGrp="1"/>
          </p:cNvSpPr>
          <p:nvPr>
            <p:ph type="ftr" sz="quarter" idx="11"/>
          </p:nvPr>
        </p:nvSpPr>
        <p:spPr>
          <a:xfrm>
            <a:off x="3657600" y="6429377"/>
            <a:ext cx="4876800" cy="365125"/>
          </a:xfrm>
        </p:spPr>
        <p:txBody>
          <a:bodyPr/>
          <a:lstStyle/>
          <a:p>
            <a:pPr>
              <a:defRPr/>
            </a:pPr>
            <a:r>
              <a:rPr lang="en-US" dirty="0" smtClean="0"/>
              <a:t>January 2013</a:t>
            </a:r>
            <a:endParaRPr lang="en-US" dirty="0"/>
          </a:p>
        </p:txBody>
      </p:sp>
      <p:pic>
        <p:nvPicPr>
          <p:cNvPr id="3" name="Picture 2"/>
          <p:cNvPicPr>
            <a:picLocks noChangeAspect="1"/>
          </p:cNvPicPr>
          <p:nvPr/>
        </p:nvPicPr>
        <p:blipFill rotWithShape="1">
          <a:blip r:embed="rId4"/>
          <a:srcRect l="7142" t="8812" r="8095"/>
          <a:stretch/>
        </p:blipFill>
        <p:spPr>
          <a:xfrm>
            <a:off x="2057400" y="1763572"/>
            <a:ext cx="6934200" cy="4484830"/>
          </a:xfrm>
          <a:prstGeom prst="rect">
            <a:avLst/>
          </a:prstGeom>
        </p:spPr>
      </p:pic>
      <p:sp>
        <p:nvSpPr>
          <p:cNvPr id="10" name="TextBox 9"/>
          <p:cNvSpPr txBox="1"/>
          <p:nvPr/>
        </p:nvSpPr>
        <p:spPr>
          <a:xfrm>
            <a:off x="619998" y="982146"/>
            <a:ext cx="10352801" cy="369332"/>
          </a:xfrm>
          <a:prstGeom prst="rect">
            <a:avLst/>
          </a:prstGeom>
          <a:noFill/>
        </p:spPr>
        <p:txBody>
          <a:bodyPr wrap="square" rtlCol="0">
            <a:spAutoFit/>
          </a:bodyPr>
          <a:lstStyle/>
          <a:p>
            <a:r>
              <a:rPr lang="en-US" dirty="0" smtClean="0">
                <a:latin typeface="Calibri Light" panose="020F0302020204030204" pitchFamily="34" charset="0"/>
              </a:rPr>
              <a:t>Under </a:t>
            </a:r>
            <a:r>
              <a:rPr lang="en-US" dirty="0" smtClean="0">
                <a:solidFill>
                  <a:srgbClr val="FFC000"/>
                </a:solidFill>
                <a:latin typeface="Calibri Light" panose="020F0302020204030204" pitchFamily="34" charset="0"/>
              </a:rPr>
              <a:t>“Help ”  </a:t>
            </a:r>
            <a:r>
              <a:rPr lang="en-US" dirty="0" smtClean="0">
                <a:latin typeface="Calibri Light" panose="020F0302020204030204" pitchFamily="34" charset="0"/>
              </a:rPr>
              <a:t>you can access the support center and search the knowledge base for helpful information.</a:t>
            </a:r>
            <a:endParaRPr lang="en-US" dirty="0">
              <a:latin typeface="Calibri Light" panose="020F0302020204030204" pitchFamily="34" charset="0"/>
            </a:endParaRPr>
          </a:p>
        </p:txBody>
      </p:sp>
      <p:cxnSp>
        <p:nvCxnSpPr>
          <p:cNvPr id="11" name="Straight Connector 10"/>
          <p:cNvCxnSpPr/>
          <p:nvPr/>
        </p:nvCxnSpPr>
        <p:spPr>
          <a:xfrm>
            <a:off x="609600" y="1676400"/>
            <a:ext cx="10134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228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31" name="Title 1"/>
          <p:cNvSpPr>
            <a:spLocks noGrp="1"/>
          </p:cNvSpPr>
          <p:nvPr>
            <p:ph type="title"/>
          </p:nvPr>
        </p:nvSpPr>
        <p:spPr>
          <a:xfrm>
            <a:off x="609600" y="0"/>
            <a:ext cx="9601200" cy="1143000"/>
          </a:xfrm>
        </p:spPr>
        <p:txBody>
          <a:bodyPr/>
          <a:lstStyle/>
          <a:p>
            <a:pPr algn="l" eaLnBrk="1" hangingPunct="1"/>
            <a:r>
              <a:rPr lang="en-US" sz="3600" b="1" dirty="0" smtClean="0"/>
              <a:t>New Assigning Software – </a:t>
            </a:r>
            <a:r>
              <a:rPr lang="en-US" sz="3600" b="1" dirty="0" smtClean="0">
                <a:solidFill>
                  <a:schemeClr val="accent2">
                    <a:lumMod val="75000"/>
                  </a:schemeClr>
                </a:solidFill>
              </a:rPr>
              <a:t>Game Officials.Net</a:t>
            </a:r>
            <a:endParaRPr lang="en-US" sz="3600" b="1" dirty="0">
              <a:solidFill>
                <a:schemeClr val="accent2">
                  <a:lumMod val="75000"/>
                </a:schemeClr>
              </a:solidFill>
            </a:endParaRPr>
          </a:p>
        </p:txBody>
      </p:sp>
      <p:cxnSp>
        <p:nvCxnSpPr>
          <p:cNvPr id="5" name="Straight Connector 4"/>
          <p:cNvCxnSpPr/>
          <p:nvPr/>
        </p:nvCxnSpPr>
        <p:spPr>
          <a:xfrm>
            <a:off x="609600" y="914400"/>
            <a:ext cx="9601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10668000" y="152400"/>
            <a:ext cx="1219200" cy="762000"/>
            <a:chOff x="7620000" y="152400"/>
            <a:chExt cx="1219200" cy="762000"/>
          </a:xfrm>
        </p:grpSpPr>
        <p:sp>
          <p:nvSpPr>
            <p:cNvPr id="7" name="Content Placeholder 2"/>
            <p:cNvSpPr txBox="1">
              <a:spLocks/>
            </p:cNvSpPr>
            <p:nvPr/>
          </p:nvSpPr>
          <p:spPr>
            <a:xfrm>
              <a:off x="7620000" y="152400"/>
              <a:ext cx="1219200" cy="533400"/>
            </a:xfrm>
            <a:prstGeom prst="rect">
              <a:avLst/>
            </a:prstGeom>
          </p:spPr>
          <p:txBody>
            <a:bodyPr>
              <a:normAutofit fontScale="92500" lnSpcReduction="10000"/>
            </a:bodyPr>
            <a:lstStyle/>
            <a:p>
              <a:pPr marL="342891" indent="-342891" fontAlgn="auto">
                <a:spcBef>
                  <a:spcPct val="20000"/>
                </a:spcBef>
                <a:spcAft>
                  <a:spcPts val="0"/>
                </a:spcAft>
                <a:defRPr/>
              </a:pPr>
              <a:r>
                <a:rPr lang="en-US" sz="1600" i="1" spc="-151" dirty="0">
                  <a:latin typeface="Arial Black" pitchFamily="34" charset="0"/>
                  <a:cs typeface="+mn-cs"/>
                </a:rPr>
                <a:t>RESPECT</a:t>
              </a:r>
              <a:r>
                <a:rPr lang="en-US" sz="3200" dirty="0">
                  <a:latin typeface="+mn-lt"/>
                  <a:cs typeface="+mn-cs"/>
                </a:rPr>
                <a:t> </a:t>
              </a:r>
            </a:p>
          </p:txBody>
        </p:sp>
        <p:pic>
          <p:nvPicPr>
            <p:cNvPr id="1038" name="Picture 7" descr="Soccer Ball.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001000" y="523671"/>
              <a:ext cx="391011" cy="390729"/>
            </a:xfrm>
            <a:prstGeom prst="rect">
              <a:avLst/>
            </a:prstGeom>
            <a:noFill/>
            <a:ln w="9525">
              <a:noFill/>
              <a:miter lim="800000"/>
              <a:headEnd/>
              <a:tailEnd/>
            </a:ln>
          </p:spPr>
        </p:pic>
      </p:grpSp>
      <p:sp>
        <p:nvSpPr>
          <p:cNvPr id="8" name="Slide Number Placeholder 7"/>
          <p:cNvSpPr>
            <a:spLocks noGrp="1"/>
          </p:cNvSpPr>
          <p:nvPr>
            <p:ph type="sldNum" sz="quarter" idx="12"/>
          </p:nvPr>
        </p:nvSpPr>
        <p:spPr>
          <a:xfrm>
            <a:off x="8458200" y="6477001"/>
            <a:ext cx="2133600" cy="365125"/>
          </a:xfrm>
        </p:spPr>
        <p:txBody>
          <a:bodyPr/>
          <a:lstStyle/>
          <a:p>
            <a:pPr>
              <a:defRPr/>
            </a:pPr>
            <a:fld id="{B9C50DEB-D462-40C0-86C0-4D9125DD9184}" type="slidenum">
              <a:rPr lang="en-US" smtClean="0"/>
              <a:pPr>
                <a:defRPr/>
              </a:pPr>
              <a:t>12</a:t>
            </a:fld>
            <a:endParaRPr lang="en-US" dirty="0"/>
          </a:p>
        </p:txBody>
      </p:sp>
      <p:sp>
        <p:nvSpPr>
          <p:cNvPr id="9" name="Footer Placeholder 8"/>
          <p:cNvSpPr>
            <a:spLocks noGrp="1"/>
          </p:cNvSpPr>
          <p:nvPr>
            <p:ph type="ftr" sz="quarter" idx="11"/>
          </p:nvPr>
        </p:nvSpPr>
        <p:spPr>
          <a:xfrm>
            <a:off x="3657600" y="6429377"/>
            <a:ext cx="4876800" cy="365125"/>
          </a:xfrm>
        </p:spPr>
        <p:txBody>
          <a:bodyPr/>
          <a:lstStyle/>
          <a:p>
            <a:pPr>
              <a:defRPr/>
            </a:pPr>
            <a:r>
              <a:rPr lang="en-US" dirty="0" smtClean="0"/>
              <a:t>January 2014</a:t>
            </a:r>
            <a:endParaRPr lang="en-US" dirty="0"/>
          </a:p>
        </p:txBody>
      </p:sp>
      <p:sp>
        <p:nvSpPr>
          <p:cNvPr id="3" name="TextBox 2"/>
          <p:cNvSpPr txBox="1"/>
          <p:nvPr/>
        </p:nvSpPr>
        <p:spPr>
          <a:xfrm>
            <a:off x="1638300" y="2080258"/>
            <a:ext cx="7962900" cy="3416320"/>
          </a:xfrm>
          <a:prstGeom prst="rect">
            <a:avLst/>
          </a:prstGeom>
          <a:noFill/>
        </p:spPr>
        <p:txBody>
          <a:bodyPr wrap="square" rtlCol="0">
            <a:spAutoFit/>
          </a:bodyPr>
          <a:lstStyle/>
          <a:p>
            <a:r>
              <a:rPr lang="en-US" sz="3600" dirty="0" smtClean="0"/>
              <a:t>Thanks for your efforts to implement this new program and take advantage of its many exciting </a:t>
            </a:r>
            <a:r>
              <a:rPr lang="en-US" sz="3600" dirty="0" smtClean="0"/>
              <a:t>and helpful new </a:t>
            </a:r>
            <a:r>
              <a:rPr lang="en-US" sz="3600" dirty="0" smtClean="0"/>
              <a:t>features!</a:t>
            </a:r>
          </a:p>
          <a:p>
            <a:endParaRPr lang="en-US" sz="3600" dirty="0"/>
          </a:p>
          <a:p>
            <a:r>
              <a:rPr lang="en-US" sz="3600" dirty="0" smtClean="0"/>
              <a:t>Questions?</a:t>
            </a:r>
            <a:endParaRPr lang="en-US" sz="3600" dirty="0"/>
          </a:p>
        </p:txBody>
      </p:sp>
    </p:spTree>
    <p:extLst>
      <p:ext uri="{BB962C8B-B14F-4D97-AF65-F5344CB8AC3E}">
        <p14:creationId xmlns:p14="http://schemas.microsoft.com/office/powerpoint/2010/main" val="175497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31" name="Title 1"/>
          <p:cNvSpPr>
            <a:spLocks noGrp="1"/>
          </p:cNvSpPr>
          <p:nvPr>
            <p:ph type="title"/>
          </p:nvPr>
        </p:nvSpPr>
        <p:spPr>
          <a:xfrm>
            <a:off x="609600" y="0"/>
            <a:ext cx="9601200" cy="1143000"/>
          </a:xfrm>
        </p:spPr>
        <p:txBody>
          <a:bodyPr/>
          <a:lstStyle/>
          <a:p>
            <a:pPr algn="l" eaLnBrk="1" hangingPunct="1"/>
            <a:r>
              <a:rPr lang="en-US" sz="3600" b="1" dirty="0" smtClean="0"/>
              <a:t>New Assigning Software – </a:t>
            </a:r>
            <a:r>
              <a:rPr lang="en-US" sz="3600" b="1" dirty="0" smtClean="0">
                <a:solidFill>
                  <a:schemeClr val="accent2">
                    <a:lumMod val="75000"/>
                  </a:schemeClr>
                </a:solidFill>
              </a:rPr>
              <a:t>Game Officials.Net</a:t>
            </a:r>
            <a:endParaRPr lang="en-US" sz="3600" b="1" dirty="0">
              <a:solidFill>
                <a:schemeClr val="accent2">
                  <a:lumMod val="75000"/>
                </a:schemeClr>
              </a:solidFill>
            </a:endParaRPr>
          </a:p>
        </p:txBody>
      </p:sp>
      <p:cxnSp>
        <p:nvCxnSpPr>
          <p:cNvPr id="5" name="Straight Connector 4"/>
          <p:cNvCxnSpPr/>
          <p:nvPr/>
        </p:nvCxnSpPr>
        <p:spPr>
          <a:xfrm>
            <a:off x="609600" y="914400"/>
            <a:ext cx="10287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10668000" y="152400"/>
            <a:ext cx="1219200" cy="762000"/>
            <a:chOff x="7620000" y="152400"/>
            <a:chExt cx="1219200" cy="762000"/>
          </a:xfrm>
        </p:grpSpPr>
        <p:sp>
          <p:nvSpPr>
            <p:cNvPr id="7" name="Content Placeholder 2"/>
            <p:cNvSpPr txBox="1">
              <a:spLocks/>
            </p:cNvSpPr>
            <p:nvPr/>
          </p:nvSpPr>
          <p:spPr>
            <a:xfrm>
              <a:off x="7620000" y="152400"/>
              <a:ext cx="1219200" cy="533400"/>
            </a:xfrm>
            <a:prstGeom prst="rect">
              <a:avLst/>
            </a:prstGeom>
          </p:spPr>
          <p:txBody>
            <a:bodyPr>
              <a:normAutofit fontScale="92500" lnSpcReduction="10000"/>
            </a:bodyPr>
            <a:lstStyle/>
            <a:p>
              <a:pPr marL="342891" indent="-342891" fontAlgn="auto">
                <a:spcBef>
                  <a:spcPct val="20000"/>
                </a:spcBef>
                <a:spcAft>
                  <a:spcPts val="0"/>
                </a:spcAft>
                <a:defRPr/>
              </a:pPr>
              <a:r>
                <a:rPr lang="en-US" sz="1600" i="1" spc="-151" dirty="0">
                  <a:latin typeface="Arial Black" pitchFamily="34" charset="0"/>
                  <a:cs typeface="+mn-cs"/>
                </a:rPr>
                <a:t>RESPECT</a:t>
              </a:r>
              <a:r>
                <a:rPr lang="en-US" sz="3200" dirty="0">
                  <a:latin typeface="+mn-lt"/>
                  <a:cs typeface="+mn-cs"/>
                </a:rPr>
                <a:t> </a:t>
              </a:r>
            </a:p>
          </p:txBody>
        </p:sp>
        <p:pic>
          <p:nvPicPr>
            <p:cNvPr id="1038" name="Picture 7" descr="Soccer Ball.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001000" y="523671"/>
              <a:ext cx="391011" cy="390729"/>
            </a:xfrm>
            <a:prstGeom prst="rect">
              <a:avLst/>
            </a:prstGeom>
            <a:noFill/>
            <a:ln w="9525">
              <a:noFill/>
              <a:miter lim="800000"/>
              <a:headEnd/>
              <a:tailEnd/>
            </a:ln>
          </p:spPr>
        </p:pic>
      </p:grpSp>
      <p:sp>
        <p:nvSpPr>
          <p:cNvPr id="8" name="Slide Number Placeholder 7"/>
          <p:cNvSpPr>
            <a:spLocks noGrp="1"/>
          </p:cNvSpPr>
          <p:nvPr>
            <p:ph type="sldNum" sz="quarter" idx="12"/>
          </p:nvPr>
        </p:nvSpPr>
        <p:spPr>
          <a:xfrm>
            <a:off x="8458200" y="6477001"/>
            <a:ext cx="2133600" cy="365125"/>
          </a:xfrm>
        </p:spPr>
        <p:txBody>
          <a:bodyPr/>
          <a:lstStyle/>
          <a:p>
            <a:pPr>
              <a:defRPr/>
            </a:pPr>
            <a:fld id="{B9C50DEB-D462-40C0-86C0-4D9125DD9184}" type="slidenum">
              <a:rPr lang="en-US" smtClean="0"/>
              <a:pPr>
                <a:defRPr/>
              </a:pPr>
              <a:t>2</a:t>
            </a:fld>
            <a:endParaRPr lang="en-US" dirty="0"/>
          </a:p>
        </p:txBody>
      </p:sp>
      <p:sp>
        <p:nvSpPr>
          <p:cNvPr id="9" name="Footer Placeholder 8"/>
          <p:cNvSpPr>
            <a:spLocks noGrp="1"/>
          </p:cNvSpPr>
          <p:nvPr>
            <p:ph type="ftr" sz="quarter" idx="11"/>
          </p:nvPr>
        </p:nvSpPr>
        <p:spPr>
          <a:xfrm>
            <a:off x="3657600" y="6429377"/>
            <a:ext cx="4876800" cy="365125"/>
          </a:xfrm>
        </p:spPr>
        <p:txBody>
          <a:bodyPr/>
          <a:lstStyle/>
          <a:p>
            <a:pPr>
              <a:defRPr/>
            </a:pPr>
            <a:r>
              <a:rPr lang="en-US" dirty="0" smtClean="0"/>
              <a:t>January 2014</a:t>
            </a:r>
            <a:endParaRPr lang="en-US" dirty="0"/>
          </a:p>
        </p:txBody>
      </p:sp>
      <p:pic>
        <p:nvPicPr>
          <p:cNvPr id="4" name="Picture 3"/>
          <p:cNvPicPr>
            <a:picLocks noChangeAspect="1"/>
          </p:cNvPicPr>
          <p:nvPr/>
        </p:nvPicPr>
        <p:blipFill rotWithShape="1">
          <a:blip r:embed="rId4"/>
          <a:srcRect l="17949" t="10301" r="17948" b="26790"/>
          <a:stretch/>
        </p:blipFill>
        <p:spPr>
          <a:xfrm>
            <a:off x="2286000" y="1905000"/>
            <a:ext cx="7467600" cy="4405884"/>
          </a:xfrm>
          <a:prstGeom prst="rect">
            <a:avLst/>
          </a:prstGeom>
        </p:spPr>
      </p:pic>
      <p:sp>
        <p:nvSpPr>
          <p:cNvPr id="6" name="TextBox 5"/>
          <p:cNvSpPr txBox="1"/>
          <p:nvPr/>
        </p:nvSpPr>
        <p:spPr>
          <a:xfrm>
            <a:off x="619998" y="1002267"/>
            <a:ext cx="10820013" cy="646331"/>
          </a:xfrm>
          <a:prstGeom prst="rect">
            <a:avLst/>
          </a:prstGeom>
          <a:noFill/>
        </p:spPr>
        <p:txBody>
          <a:bodyPr wrap="square" rtlCol="0">
            <a:spAutoFit/>
          </a:bodyPr>
          <a:lstStyle/>
          <a:p>
            <a:r>
              <a:rPr lang="en-US" dirty="0" smtClean="0">
                <a:latin typeface="Calibri Light" panose="020F0302020204030204" pitchFamily="34" charset="0"/>
              </a:rPr>
              <a:t>As soon as USSF has added your name and number to the database you can access GameOfficials.net through the below screen.</a:t>
            </a:r>
            <a:endParaRPr lang="en-US" dirty="0">
              <a:latin typeface="Calibri Light" panose="020F0302020204030204" pitchFamily="34" charset="0"/>
            </a:endParaRPr>
          </a:p>
        </p:txBody>
      </p:sp>
      <p:cxnSp>
        <p:nvCxnSpPr>
          <p:cNvPr id="12" name="Straight Connector 11"/>
          <p:cNvCxnSpPr/>
          <p:nvPr/>
        </p:nvCxnSpPr>
        <p:spPr>
          <a:xfrm>
            <a:off x="685800" y="1752600"/>
            <a:ext cx="10210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292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31" name="Title 1"/>
          <p:cNvSpPr>
            <a:spLocks noGrp="1"/>
          </p:cNvSpPr>
          <p:nvPr>
            <p:ph type="title"/>
          </p:nvPr>
        </p:nvSpPr>
        <p:spPr>
          <a:xfrm>
            <a:off x="609600" y="0"/>
            <a:ext cx="9601200" cy="1143000"/>
          </a:xfrm>
        </p:spPr>
        <p:txBody>
          <a:bodyPr/>
          <a:lstStyle/>
          <a:p>
            <a:pPr algn="l" eaLnBrk="1" hangingPunct="1"/>
            <a:r>
              <a:rPr lang="en-US" sz="3600" b="1" dirty="0" smtClean="0"/>
              <a:t>New Assigning Software – </a:t>
            </a:r>
            <a:r>
              <a:rPr lang="en-US" sz="3600" b="1" dirty="0" smtClean="0">
                <a:solidFill>
                  <a:schemeClr val="accent2">
                    <a:lumMod val="75000"/>
                  </a:schemeClr>
                </a:solidFill>
              </a:rPr>
              <a:t>Game Officials.Net</a:t>
            </a:r>
            <a:endParaRPr lang="en-US" sz="3600" b="1" dirty="0">
              <a:solidFill>
                <a:schemeClr val="accent2">
                  <a:lumMod val="75000"/>
                </a:schemeClr>
              </a:solidFill>
            </a:endParaRPr>
          </a:p>
        </p:txBody>
      </p:sp>
      <p:cxnSp>
        <p:nvCxnSpPr>
          <p:cNvPr id="5" name="Straight Connector 4"/>
          <p:cNvCxnSpPr/>
          <p:nvPr/>
        </p:nvCxnSpPr>
        <p:spPr>
          <a:xfrm>
            <a:off x="609600" y="914400"/>
            <a:ext cx="10287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10668000" y="152400"/>
            <a:ext cx="1219200" cy="762000"/>
            <a:chOff x="7620000" y="152400"/>
            <a:chExt cx="1219200" cy="762000"/>
          </a:xfrm>
        </p:grpSpPr>
        <p:sp>
          <p:nvSpPr>
            <p:cNvPr id="7" name="Content Placeholder 2"/>
            <p:cNvSpPr txBox="1">
              <a:spLocks/>
            </p:cNvSpPr>
            <p:nvPr/>
          </p:nvSpPr>
          <p:spPr>
            <a:xfrm>
              <a:off x="7620000" y="152400"/>
              <a:ext cx="1219200" cy="533400"/>
            </a:xfrm>
            <a:prstGeom prst="rect">
              <a:avLst/>
            </a:prstGeom>
          </p:spPr>
          <p:txBody>
            <a:bodyPr>
              <a:normAutofit fontScale="92500" lnSpcReduction="10000"/>
            </a:bodyPr>
            <a:lstStyle/>
            <a:p>
              <a:pPr marL="342891" indent="-342891" fontAlgn="auto">
                <a:spcBef>
                  <a:spcPct val="20000"/>
                </a:spcBef>
                <a:spcAft>
                  <a:spcPts val="0"/>
                </a:spcAft>
                <a:defRPr/>
              </a:pPr>
              <a:r>
                <a:rPr lang="en-US" sz="1600" i="1" spc="-151" dirty="0">
                  <a:latin typeface="Arial Black" pitchFamily="34" charset="0"/>
                  <a:cs typeface="+mn-cs"/>
                </a:rPr>
                <a:t>RESPECT</a:t>
              </a:r>
              <a:r>
                <a:rPr lang="en-US" sz="3200" dirty="0">
                  <a:latin typeface="+mn-lt"/>
                  <a:cs typeface="+mn-cs"/>
                </a:rPr>
                <a:t> </a:t>
              </a:r>
            </a:p>
          </p:txBody>
        </p:sp>
        <p:pic>
          <p:nvPicPr>
            <p:cNvPr id="1038" name="Picture 7" descr="Soccer Ball.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001000" y="523671"/>
              <a:ext cx="391011" cy="390729"/>
            </a:xfrm>
            <a:prstGeom prst="rect">
              <a:avLst/>
            </a:prstGeom>
            <a:noFill/>
            <a:ln w="9525">
              <a:noFill/>
              <a:miter lim="800000"/>
              <a:headEnd/>
              <a:tailEnd/>
            </a:ln>
          </p:spPr>
        </p:pic>
      </p:grpSp>
      <p:sp>
        <p:nvSpPr>
          <p:cNvPr id="8" name="Slide Number Placeholder 7"/>
          <p:cNvSpPr>
            <a:spLocks noGrp="1"/>
          </p:cNvSpPr>
          <p:nvPr>
            <p:ph type="sldNum" sz="quarter" idx="12"/>
          </p:nvPr>
        </p:nvSpPr>
        <p:spPr>
          <a:xfrm>
            <a:off x="8458200" y="6477001"/>
            <a:ext cx="2133600" cy="365125"/>
          </a:xfrm>
        </p:spPr>
        <p:txBody>
          <a:bodyPr/>
          <a:lstStyle/>
          <a:p>
            <a:pPr>
              <a:defRPr/>
            </a:pPr>
            <a:fld id="{B9C50DEB-D462-40C0-86C0-4D9125DD9184}" type="slidenum">
              <a:rPr lang="en-US" smtClean="0"/>
              <a:pPr>
                <a:defRPr/>
              </a:pPr>
              <a:t>3</a:t>
            </a:fld>
            <a:endParaRPr lang="en-US" dirty="0"/>
          </a:p>
        </p:txBody>
      </p:sp>
      <p:sp>
        <p:nvSpPr>
          <p:cNvPr id="9" name="Footer Placeholder 8"/>
          <p:cNvSpPr>
            <a:spLocks noGrp="1"/>
          </p:cNvSpPr>
          <p:nvPr>
            <p:ph type="ftr" sz="quarter" idx="11"/>
          </p:nvPr>
        </p:nvSpPr>
        <p:spPr>
          <a:xfrm>
            <a:off x="3657600" y="6429377"/>
            <a:ext cx="4876800" cy="365125"/>
          </a:xfrm>
        </p:spPr>
        <p:txBody>
          <a:bodyPr/>
          <a:lstStyle/>
          <a:p>
            <a:pPr>
              <a:defRPr/>
            </a:pPr>
            <a:r>
              <a:rPr lang="en-US" dirty="0" smtClean="0"/>
              <a:t>January 2014</a:t>
            </a:r>
            <a:endParaRPr lang="en-US" dirty="0"/>
          </a:p>
        </p:txBody>
      </p:sp>
      <p:sp>
        <p:nvSpPr>
          <p:cNvPr id="10" name="TextBox 9"/>
          <p:cNvSpPr txBox="1"/>
          <p:nvPr/>
        </p:nvSpPr>
        <p:spPr>
          <a:xfrm>
            <a:off x="619998" y="1002267"/>
            <a:ext cx="10820013" cy="646331"/>
          </a:xfrm>
          <a:prstGeom prst="rect">
            <a:avLst/>
          </a:prstGeom>
          <a:noFill/>
        </p:spPr>
        <p:txBody>
          <a:bodyPr wrap="square" rtlCol="0">
            <a:spAutoFit/>
          </a:bodyPr>
          <a:lstStyle/>
          <a:p>
            <a:r>
              <a:rPr lang="en-US" dirty="0" smtClean="0">
                <a:latin typeface="Calibri Light" panose="020F0302020204030204" pitchFamily="34" charset="0"/>
              </a:rPr>
              <a:t>There are two parts of this software for </a:t>
            </a:r>
            <a:r>
              <a:rPr lang="en-US" b="1" dirty="0" smtClean="0">
                <a:latin typeface="Calibri Light" panose="020F0302020204030204" pitchFamily="34" charset="0"/>
              </a:rPr>
              <a:t>all</a:t>
            </a:r>
            <a:r>
              <a:rPr lang="en-US" dirty="0" smtClean="0">
                <a:latin typeface="Calibri Light" panose="020F0302020204030204" pitchFamily="34" charset="0"/>
              </a:rPr>
              <a:t> referees which are </a:t>
            </a:r>
            <a:r>
              <a:rPr lang="en-US" b="1" i="1" dirty="0" smtClean="0">
                <a:latin typeface="Calibri Light" panose="020F0302020204030204" pitchFamily="34" charset="0"/>
              </a:rPr>
              <a:t>“Assignment System” </a:t>
            </a:r>
            <a:r>
              <a:rPr lang="en-US" dirty="0" smtClean="0">
                <a:latin typeface="Calibri Light" panose="020F0302020204030204" pitchFamily="34" charset="0"/>
              </a:rPr>
              <a:t>and </a:t>
            </a:r>
            <a:r>
              <a:rPr lang="en-US" b="1" i="1" dirty="0" smtClean="0">
                <a:latin typeface="Calibri Light" panose="020F0302020204030204" pitchFamily="34" charset="0"/>
              </a:rPr>
              <a:t>“Registration and Learning System”</a:t>
            </a:r>
            <a:r>
              <a:rPr lang="en-US" dirty="0" smtClean="0">
                <a:latin typeface="Calibri Light" panose="020F0302020204030204" pitchFamily="34" charset="0"/>
              </a:rPr>
              <a:t>.  Your first step after log-in is to change identity to </a:t>
            </a:r>
            <a:r>
              <a:rPr lang="en-US" b="1" i="1" dirty="0" smtClean="0">
                <a:latin typeface="Calibri Light" panose="020F0302020204030204" pitchFamily="34" charset="0"/>
              </a:rPr>
              <a:t>“Official in the Assignment System”</a:t>
            </a:r>
            <a:r>
              <a:rPr lang="en-US" dirty="0" smtClean="0">
                <a:latin typeface="Calibri Light" panose="020F0302020204030204" pitchFamily="34" charset="0"/>
              </a:rPr>
              <a:t>.</a:t>
            </a:r>
            <a:endParaRPr lang="en-US" dirty="0">
              <a:latin typeface="Calibri Light" panose="020F0302020204030204" pitchFamily="34" charset="0"/>
            </a:endParaRPr>
          </a:p>
        </p:txBody>
      </p:sp>
      <p:pic>
        <p:nvPicPr>
          <p:cNvPr id="4" name="Picture 3"/>
          <p:cNvPicPr>
            <a:picLocks noChangeAspect="1"/>
          </p:cNvPicPr>
          <p:nvPr/>
        </p:nvPicPr>
        <p:blipFill rotWithShape="1">
          <a:blip r:embed="rId4"/>
          <a:srcRect l="1388" t="-2242" r="695" b="14615"/>
          <a:stretch/>
        </p:blipFill>
        <p:spPr>
          <a:xfrm>
            <a:off x="1752600" y="1828800"/>
            <a:ext cx="8392204" cy="4468650"/>
          </a:xfrm>
          <a:prstGeom prst="rect">
            <a:avLst/>
          </a:prstGeom>
        </p:spPr>
      </p:pic>
      <p:cxnSp>
        <p:nvCxnSpPr>
          <p:cNvPr id="13" name="Straight Connector 12"/>
          <p:cNvCxnSpPr/>
          <p:nvPr/>
        </p:nvCxnSpPr>
        <p:spPr>
          <a:xfrm>
            <a:off x="685800" y="1752600"/>
            <a:ext cx="10287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027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31" name="Title 1"/>
          <p:cNvSpPr>
            <a:spLocks noGrp="1"/>
          </p:cNvSpPr>
          <p:nvPr>
            <p:ph type="title"/>
          </p:nvPr>
        </p:nvSpPr>
        <p:spPr>
          <a:xfrm>
            <a:off x="609600" y="0"/>
            <a:ext cx="9601200" cy="1143000"/>
          </a:xfrm>
        </p:spPr>
        <p:txBody>
          <a:bodyPr/>
          <a:lstStyle/>
          <a:p>
            <a:pPr algn="l" eaLnBrk="1" hangingPunct="1"/>
            <a:r>
              <a:rPr lang="en-US" sz="3600" b="1" dirty="0" smtClean="0"/>
              <a:t>New Assigning Software – </a:t>
            </a:r>
            <a:r>
              <a:rPr lang="en-US" sz="3600" b="1" dirty="0" smtClean="0">
                <a:solidFill>
                  <a:schemeClr val="accent2">
                    <a:lumMod val="75000"/>
                  </a:schemeClr>
                </a:solidFill>
              </a:rPr>
              <a:t>Game Officials.Net</a:t>
            </a:r>
            <a:endParaRPr lang="en-US" sz="3600" b="1" dirty="0">
              <a:solidFill>
                <a:schemeClr val="accent2">
                  <a:lumMod val="75000"/>
                </a:schemeClr>
              </a:solidFill>
            </a:endParaRPr>
          </a:p>
        </p:txBody>
      </p:sp>
      <p:cxnSp>
        <p:nvCxnSpPr>
          <p:cNvPr id="5" name="Straight Connector 4"/>
          <p:cNvCxnSpPr/>
          <p:nvPr/>
        </p:nvCxnSpPr>
        <p:spPr>
          <a:xfrm>
            <a:off x="609600" y="914400"/>
            <a:ext cx="101346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10668000" y="152400"/>
            <a:ext cx="1219200" cy="762000"/>
            <a:chOff x="7620000" y="152400"/>
            <a:chExt cx="1219200" cy="762000"/>
          </a:xfrm>
        </p:grpSpPr>
        <p:sp>
          <p:nvSpPr>
            <p:cNvPr id="7" name="Content Placeholder 2"/>
            <p:cNvSpPr txBox="1">
              <a:spLocks/>
            </p:cNvSpPr>
            <p:nvPr/>
          </p:nvSpPr>
          <p:spPr>
            <a:xfrm>
              <a:off x="7620000" y="152400"/>
              <a:ext cx="1219200" cy="533400"/>
            </a:xfrm>
            <a:prstGeom prst="rect">
              <a:avLst/>
            </a:prstGeom>
          </p:spPr>
          <p:txBody>
            <a:bodyPr>
              <a:normAutofit fontScale="92500" lnSpcReduction="10000"/>
            </a:bodyPr>
            <a:lstStyle/>
            <a:p>
              <a:pPr marL="342891" indent="-342891" fontAlgn="auto">
                <a:spcBef>
                  <a:spcPct val="20000"/>
                </a:spcBef>
                <a:spcAft>
                  <a:spcPts val="0"/>
                </a:spcAft>
                <a:defRPr/>
              </a:pPr>
              <a:r>
                <a:rPr lang="en-US" sz="1600" i="1" spc="-151" dirty="0">
                  <a:latin typeface="Arial Black" pitchFamily="34" charset="0"/>
                  <a:cs typeface="+mn-cs"/>
                </a:rPr>
                <a:t>RESPECT</a:t>
              </a:r>
              <a:r>
                <a:rPr lang="en-US" sz="3200" dirty="0">
                  <a:latin typeface="+mn-lt"/>
                  <a:cs typeface="+mn-cs"/>
                </a:rPr>
                <a:t> </a:t>
              </a:r>
            </a:p>
          </p:txBody>
        </p:sp>
        <p:pic>
          <p:nvPicPr>
            <p:cNvPr id="1038" name="Picture 7" descr="Soccer Ball.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001000" y="523671"/>
              <a:ext cx="391011" cy="390729"/>
            </a:xfrm>
            <a:prstGeom prst="rect">
              <a:avLst/>
            </a:prstGeom>
            <a:noFill/>
            <a:ln w="9525">
              <a:noFill/>
              <a:miter lim="800000"/>
              <a:headEnd/>
              <a:tailEnd/>
            </a:ln>
          </p:spPr>
        </p:pic>
      </p:grpSp>
      <p:sp>
        <p:nvSpPr>
          <p:cNvPr id="8" name="Slide Number Placeholder 7"/>
          <p:cNvSpPr>
            <a:spLocks noGrp="1"/>
          </p:cNvSpPr>
          <p:nvPr>
            <p:ph type="sldNum" sz="quarter" idx="12"/>
          </p:nvPr>
        </p:nvSpPr>
        <p:spPr>
          <a:xfrm>
            <a:off x="8458200" y="6477001"/>
            <a:ext cx="2133600" cy="365125"/>
          </a:xfrm>
        </p:spPr>
        <p:txBody>
          <a:bodyPr/>
          <a:lstStyle/>
          <a:p>
            <a:pPr>
              <a:defRPr/>
            </a:pPr>
            <a:fld id="{B9C50DEB-D462-40C0-86C0-4D9125DD9184}" type="slidenum">
              <a:rPr lang="en-US" smtClean="0"/>
              <a:pPr>
                <a:defRPr/>
              </a:pPr>
              <a:t>4</a:t>
            </a:fld>
            <a:endParaRPr lang="en-US" dirty="0"/>
          </a:p>
        </p:txBody>
      </p:sp>
      <p:sp>
        <p:nvSpPr>
          <p:cNvPr id="9" name="Footer Placeholder 8"/>
          <p:cNvSpPr>
            <a:spLocks noGrp="1"/>
          </p:cNvSpPr>
          <p:nvPr>
            <p:ph type="ftr" sz="quarter" idx="11"/>
          </p:nvPr>
        </p:nvSpPr>
        <p:spPr>
          <a:xfrm>
            <a:off x="3657600" y="6429377"/>
            <a:ext cx="4876800" cy="365125"/>
          </a:xfrm>
        </p:spPr>
        <p:txBody>
          <a:bodyPr/>
          <a:lstStyle/>
          <a:p>
            <a:pPr>
              <a:defRPr/>
            </a:pPr>
            <a:r>
              <a:rPr lang="en-US" dirty="0" smtClean="0"/>
              <a:t>January 2014</a:t>
            </a:r>
            <a:endParaRPr lang="en-US" dirty="0"/>
          </a:p>
        </p:txBody>
      </p:sp>
      <p:pic>
        <p:nvPicPr>
          <p:cNvPr id="4" name="Picture 3"/>
          <p:cNvPicPr>
            <a:picLocks noChangeAspect="1"/>
          </p:cNvPicPr>
          <p:nvPr/>
        </p:nvPicPr>
        <p:blipFill rotWithShape="1">
          <a:blip r:embed="rId4"/>
          <a:srcRect t="9335" r="5161" b="2667"/>
          <a:stretch/>
        </p:blipFill>
        <p:spPr>
          <a:xfrm>
            <a:off x="2104571" y="1854078"/>
            <a:ext cx="7877629" cy="4394324"/>
          </a:xfrm>
          <a:prstGeom prst="rect">
            <a:avLst/>
          </a:prstGeom>
        </p:spPr>
      </p:pic>
      <p:sp>
        <p:nvSpPr>
          <p:cNvPr id="11" name="TextBox 10"/>
          <p:cNvSpPr txBox="1"/>
          <p:nvPr/>
        </p:nvSpPr>
        <p:spPr>
          <a:xfrm>
            <a:off x="619998" y="982146"/>
            <a:ext cx="10820013" cy="646331"/>
          </a:xfrm>
          <a:prstGeom prst="rect">
            <a:avLst/>
          </a:prstGeom>
          <a:noFill/>
        </p:spPr>
        <p:txBody>
          <a:bodyPr wrap="square" rtlCol="0">
            <a:spAutoFit/>
          </a:bodyPr>
          <a:lstStyle/>
          <a:p>
            <a:r>
              <a:rPr lang="en-US" dirty="0" smtClean="0">
                <a:latin typeface="Calibri Light" panose="020F0302020204030204" pitchFamily="34" charset="0"/>
              </a:rPr>
              <a:t>The next step is select </a:t>
            </a:r>
            <a:r>
              <a:rPr lang="en-US" dirty="0" smtClean="0">
                <a:solidFill>
                  <a:srgbClr val="FFC000"/>
                </a:solidFill>
                <a:latin typeface="Calibri Light" panose="020F0302020204030204" pitchFamily="34" charset="0"/>
              </a:rPr>
              <a:t>“My Info”</a:t>
            </a:r>
            <a:r>
              <a:rPr lang="en-US" dirty="0" smtClean="0">
                <a:latin typeface="Calibri Light" panose="020F0302020204030204" pitchFamily="34" charset="0"/>
              </a:rPr>
              <a:t> on the left side menu and set up your personal information and make sure to save this when finished.   </a:t>
            </a:r>
            <a:endParaRPr lang="en-US" dirty="0">
              <a:latin typeface="Calibri Light" panose="020F0302020204030204" pitchFamily="34" charset="0"/>
            </a:endParaRPr>
          </a:p>
        </p:txBody>
      </p:sp>
      <p:cxnSp>
        <p:nvCxnSpPr>
          <p:cNvPr id="13" name="Straight Connector 12"/>
          <p:cNvCxnSpPr/>
          <p:nvPr/>
        </p:nvCxnSpPr>
        <p:spPr>
          <a:xfrm>
            <a:off x="609600" y="1676400"/>
            <a:ext cx="10134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902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31" name="Title 1"/>
          <p:cNvSpPr>
            <a:spLocks noGrp="1"/>
          </p:cNvSpPr>
          <p:nvPr>
            <p:ph type="title"/>
          </p:nvPr>
        </p:nvSpPr>
        <p:spPr>
          <a:xfrm>
            <a:off x="609600" y="0"/>
            <a:ext cx="9601200" cy="1143000"/>
          </a:xfrm>
        </p:spPr>
        <p:txBody>
          <a:bodyPr/>
          <a:lstStyle/>
          <a:p>
            <a:pPr algn="l" eaLnBrk="1" hangingPunct="1"/>
            <a:r>
              <a:rPr lang="en-US" sz="3600" b="1" dirty="0" smtClean="0"/>
              <a:t>New Assigning Software – </a:t>
            </a:r>
            <a:r>
              <a:rPr lang="en-US" sz="3600" b="1" dirty="0" smtClean="0">
                <a:solidFill>
                  <a:schemeClr val="accent2">
                    <a:lumMod val="75000"/>
                  </a:schemeClr>
                </a:solidFill>
              </a:rPr>
              <a:t>Game Officials.Net</a:t>
            </a:r>
            <a:endParaRPr lang="en-US" sz="3600" b="1" dirty="0">
              <a:solidFill>
                <a:schemeClr val="accent2">
                  <a:lumMod val="75000"/>
                </a:schemeClr>
              </a:solidFill>
            </a:endParaRPr>
          </a:p>
        </p:txBody>
      </p:sp>
      <p:cxnSp>
        <p:nvCxnSpPr>
          <p:cNvPr id="5" name="Straight Connector 4"/>
          <p:cNvCxnSpPr/>
          <p:nvPr/>
        </p:nvCxnSpPr>
        <p:spPr>
          <a:xfrm>
            <a:off x="609600" y="914400"/>
            <a:ext cx="101346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10668000" y="152400"/>
            <a:ext cx="1219200" cy="762000"/>
            <a:chOff x="7620000" y="152400"/>
            <a:chExt cx="1219200" cy="762000"/>
          </a:xfrm>
        </p:grpSpPr>
        <p:sp>
          <p:nvSpPr>
            <p:cNvPr id="7" name="Content Placeholder 2"/>
            <p:cNvSpPr txBox="1">
              <a:spLocks/>
            </p:cNvSpPr>
            <p:nvPr/>
          </p:nvSpPr>
          <p:spPr>
            <a:xfrm>
              <a:off x="7620000" y="152400"/>
              <a:ext cx="1219200" cy="533400"/>
            </a:xfrm>
            <a:prstGeom prst="rect">
              <a:avLst/>
            </a:prstGeom>
          </p:spPr>
          <p:txBody>
            <a:bodyPr>
              <a:normAutofit fontScale="92500" lnSpcReduction="10000"/>
            </a:bodyPr>
            <a:lstStyle/>
            <a:p>
              <a:pPr marL="342891" indent="-342891" fontAlgn="auto">
                <a:spcBef>
                  <a:spcPct val="20000"/>
                </a:spcBef>
                <a:spcAft>
                  <a:spcPts val="0"/>
                </a:spcAft>
                <a:defRPr/>
              </a:pPr>
              <a:r>
                <a:rPr lang="en-US" sz="1600" i="1" spc="-151" dirty="0">
                  <a:latin typeface="Arial Black" pitchFamily="34" charset="0"/>
                  <a:cs typeface="+mn-cs"/>
                </a:rPr>
                <a:t>RESPECT</a:t>
              </a:r>
              <a:r>
                <a:rPr lang="en-US" sz="3200" dirty="0">
                  <a:latin typeface="+mn-lt"/>
                  <a:cs typeface="+mn-cs"/>
                </a:rPr>
                <a:t> </a:t>
              </a:r>
            </a:p>
          </p:txBody>
        </p:sp>
        <p:pic>
          <p:nvPicPr>
            <p:cNvPr id="1038" name="Picture 7" descr="Soccer Ball.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001000" y="523671"/>
              <a:ext cx="391011" cy="390729"/>
            </a:xfrm>
            <a:prstGeom prst="rect">
              <a:avLst/>
            </a:prstGeom>
            <a:noFill/>
            <a:ln w="9525">
              <a:noFill/>
              <a:miter lim="800000"/>
              <a:headEnd/>
              <a:tailEnd/>
            </a:ln>
          </p:spPr>
        </p:pic>
      </p:grpSp>
      <p:sp>
        <p:nvSpPr>
          <p:cNvPr id="8" name="Slide Number Placeholder 7"/>
          <p:cNvSpPr>
            <a:spLocks noGrp="1"/>
          </p:cNvSpPr>
          <p:nvPr>
            <p:ph type="sldNum" sz="quarter" idx="12"/>
          </p:nvPr>
        </p:nvSpPr>
        <p:spPr>
          <a:xfrm>
            <a:off x="8458200" y="6477001"/>
            <a:ext cx="2133600" cy="365125"/>
          </a:xfrm>
        </p:spPr>
        <p:txBody>
          <a:bodyPr/>
          <a:lstStyle/>
          <a:p>
            <a:pPr>
              <a:defRPr/>
            </a:pPr>
            <a:fld id="{B9C50DEB-D462-40C0-86C0-4D9125DD9184}" type="slidenum">
              <a:rPr lang="en-US" smtClean="0"/>
              <a:pPr>
                <a:defRPr/>
              </a:pPr>
              <a:t>5</a:t>
            </a:fld>
            <a:endParaRPr lang="en-US" dirty="0"/>
          </a:p>
        </p:txBody>
      </p:sp>
      <p:sp>
        <p:nvSpPr>
          <p:cNvPr id="9" name="Footer Placeholder 8"/>
          <p:cNvSpPr>
            <a:spLocks noGrp="1"/>
          </p:cNvSpPr>
          <p:nvPr>
            <p:ph type="ftr" sz="quarter" idx="11"/>
          </p:nvPr>
        </p:nvSpPr>
        <p:spPr>
          <a:xfrm>
            <a:off x="3657600" y="6429377"/>
            <a:ext cx="4876800" cy="365125"/>
          </a:xfrm>
        </p:spPr>
        <p:txBody>
          <a:bodyPr/>
          <a:lstStyle/>
          <a:p>
            <a:pPr>
              <a:defRPr/>
            </a:pPr>
            <a:r>
              <a:rPr lang="en-US" dirty="0" smtClean="0"/>
              <a:t>January 2014</a:t>
            </a:r>
            <a:endParaRPr lang="en-US" dirty="0"/>
          </a:p>
        </p:txBody>
      </p:sp>
      <p:pic>
        <p:nvPicPr>
          <p:cNvPr id="3" name="Picture 2"/>
          <p:cNvPicPr>
            <a:picLocks noChangeAspect="1"/>
          </p:cNvPicPr>
          <p:nvPr/>
        </p:nvPicPr>
        <p:blipFill rotWithShape="1">
          <a:blip r:embed="rId4"/>
          <a:srcRect t="8813" r="3809" b="8019"/>
          <a:stretch/>
        </p:blipFill>
        <p:spPr>
          <a:xfrm>
            <a:off x="2050676" y="2163703"/>
            <a:ext cx="7855324" cy="4083213"/>
          </a:xfrm>
          <a:prstGeom prst="rect">
            <a:avLst/>
          </a:prstGeom>
        </p:spPr>
      </p:pic>
      <p:sp>
        <p:nvSpPr>
          <p:cNvPr id="12" name="TextBox 11"/>
          <p:cNvSpPr txBox="1"/>
          <p:nvPr/>
        </p:nvSpPr>
        <p:spPr>
          <a:xfrm>
            <a:off x="619998" y="982146"/>
            <a:ext cx="10820013" cy="923330"/>
          </a:xfrm>
          <a:prstGeom prst="rect">
            <a:avLst/>
          </a:prstGeom>
          <a:noFill/>
        </p:spPr>
        <p:txBody>
          <a:bodyPr wrap="square" rtlCol="0">
            <a:spAutoFit/>
          </a:bodyPr>
          <a:lstStyle/>
          <a:p>
            <a:r>
              <a:rPr lang="en-US" dirty="0" smtClean="0">
                <a:latin typeface="Calibri Light" panose="020F0302020204030204" pitchFamily="34" charset="0"/>
              </a:rPr>
              <a:t>Then next select </a:t>
            </a:r>
            <a:r>
              <a:rPr lang="en-US" dirty="0" smtClean="0">
                <a:solidFill>
                  <a:srgbClr val="FFC000"/>
                </a:solidFill>
                <a:latin typeface="Calibri Light" panose="020F0302020204030204" pitchFamily="34" charset="0"/>
              </a:rPr>
              <a:t>“My Availability”</a:t>
            </a:r>
            <a:r>
              <a:rPr lang="en-US" dirty="0" smtClean="0">
                <a:latin typeface="Calibri Light" panose="020F0302020204030204" pitchFamily="34" charset="0"/>
              </a:rPr>
              <a:t> on the left side menu and set up both the dates that you can and cannot work.  If you leave this blank you will only be given assignments when others who are qualified and marked the date as available have been assigned.  You need to keep this up to date.  </a:t>
            </a:r>
            <a:endParaRPr lang="en-US" dirty="0">
              <a:latin typeface="Calibri Light" panose="020F0302020204030204" pitchFamily="34" charset="0"/>
            </a:endParaRPr>
          </a:p>
        </p:txBody>
      </p:sp>
      <p:cxnSp>
        <p:nvCxnSpPr>
          <p:cNvPr id="13" name="Straight Connector 12"/>
          <p:cNvCxnSpPr/>
          <p:nvPr/>
        </p:nvCxnSpPr>
        <p:spPr>
          <a:xfrm>
            <a:off x="609600" y="1981200"/>
            <a:ext cx="10134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981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31" name="Title 1"/>
          <p:cNvSpPr>
            <a:spLocks noGrp="1"/>
          </p:cNvSpPr>
          <p:nvPr>
            <p:ph type="title"/>
          </p:nvPr>
        </p:nvSpPr>
        <p:spPr>
          <a:xfrm>
            <a:off x="609600" y="0"/>
            <a:ext cx="9601200" cy="1143000"/>
          </a:xfrm>
        </p:spPr>
        <p:txBody>
          <a:bodyPr/>
          <a:lstStyle/>
          <a:p>
            <a:pPr algn="l" eaLnBrk="1" hangingPunct="1"/>
            <a:r>
              <a:rPr lang="en-US" sz="3600" b="1" dirty="0" smtClean="0"/>
              <a:t>New Assigning Software – </a:t>
            </a:r>
            <a:r>
              <a:rPr lang="en-US" sz="3600" b="1" dirty="0" smtClean="0">
                <a:solidFill>
                  <a:schemeClr val="accent2">
                    <a:lumMod val="75000"/>
                  </a:schemeClr>
                </a:solidFill>
              </a:rPr>
              <a:t>Game Officials.Net</a:t>
            </a:r>
            <a:endParaRPr lang="en-US" sz="3600" b="1" dirty="0">
              <a:solidFill>
                <a:schemeClr val="accent2">
                  <a:lumMod val="75000"/>
                </a:schemeClr>
              </a:solidFill>
            </a:endParaRPr>
          </a:p>
        </p:txBody>
      </p:sp>
      <p:cxnSp>
        <p:nvCxnSpPr>
          <p:cNvPr id="5" name="Straight Connector 4"/>
          <p:cNvCxnSpPr/>
          <p:nvPr/>
        </p:nvCxnSpPr>
        <p:spPr>
          <a:xfrm>
            <a:off x="609600" y="914400"/>
            <a:ext cx="9601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10668000" y="152400"/>
            <a:ext cx="1219200" cy="762000"/>
            <a:chOff x="7620000" y="152400"/>
            <a:chExt cx="1219200" cy="762000"/>
          </a:xfrm>
        </p:grpSpPr>
        <p:sp>
          <p:nvSpPr>
            <p:cNvPr id="7" name="Content Placeholder 2"/>
            <p:cNvSpPr txBox="1">
              <a:spLocks/>
            </p:cNvSpPr>
            <p:nvPr/>
          </p:nvSpPr>
          <p:spPr>
            <a:xfrm>
              <a:off x="7620000" y="152400"/>
              <a:ext cx="1219200" cy="533400"/>
            </a:xfrm>
            <a:prstGeom prst="rect">
              <a:avLst/>
            </a:prstGeom>
          </p:spPr>
          <p:txBody>
            <a:bodyPr>
              <a:normAutofit fontScale="92500" lnSpcReduction="10000"/>
            </a:bodyPr>
            <a:lstStyle/>
            <a:p>
              <a:pPr marL="342891" indent="-342891" fontAlgn="auto">
                <a:spcBef>
                  <a:spcPct val="20000"/>
                </a:spcBef>
                <a:spcAft>
                  <a:spcPts val="0"/>
                </a:spcAft>
                <a:defRPr/>
              </a:pPr>
              <a:r>
                <a:rPr lang="en-US" sz="1600" i="1" spc="-151" dirty="0">
                  <a:latin typeface="Arial Black" pitchFamily="34" charset="0"/>
                  <a:cs typeface="+mn-cs"/>
                </a:rPr>
                <a:t>RESPECT</a:t>
              </a:r>
              <a:r>
                <a:rPr lang="en-US" sz="3200" dirty="0">
                  <a:latin typeface="+mn-lt"/>
                  <a:cs typeface="+mn-cs"/>
                </a:rPr>
                <a:t> </a:t>
              </a:r>
            </a:p>
          </p:txBody>
        </p:sp>
        <p:pic>
          <p:nvPicPr>
            <p:cNvPr id="1038" name="Picture 7" descr="Soccer Ball.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001000" y="523671"/>
              <a:ext cx="391011" cy="390729"/>
            </a:xfrm>
            <a:prstGeom prst="rect">
              <a:avLst/>
            </a:prstGeom>
            <a:noFill/>
            <a:ln w="9525">
              <a:noFill/>
              <a:miter lim="800000"/>
              <a:headEnd/>
              <a:tailEnd/>
            </a:ln>
          </p:spPr>
        </p:pic>
      </p:grpSp>
      <p:sp>
        <p:nvSpPr>
          <p:cNvPr id="8" name="Slide Number Placeholder 7"/>
          <p:cNvSpPr>
            <a:spLocks noGrp="1"/>
          </p:cNvSpPr>
          <p:nvPr>
            <p:ph type="sldNum" sz="quarter" idx="12"/>
          </p:nvPr>
        </p:nvSpPr>
        <p:spPr>
          <a:xfrm>
            <a:off x="8458200" y="6477001"/>
            <a:ext cx="2133600" cy="365125"/>
          </a:xfrm>
        </p:spPr>
        <p:txBody>
          <a:bodyPr/>
          <a:lstStyle/>
          <a:p>
            <a:pPr>
              <a:defRPr/>
            </a:pPr>
            <a:fld id="{B9C50DEB-D462-40C0-86C0-4D9125DD9184}" type="slidenum">
              <a:rPr lang="en-US" smtClean="0"/>
              <a:pPr>
                <a:defRPr/>
              </a:pPr>
              <a:t>6</a:t>
            </a:fld>
            <a:endParaRPr lang="en-US" dirty="0"/>
          </a:p>
        </p:txBody>
      </p:sp>
      <p:sp>
        <p:nvSpPr>
          <p:cNvPr id="9" name="Footer Placeholder 8"/>
          <p:cNvSpPr>
            <a:spLocks noGrp="1"/>
          </p:cNvSpPr>
          <p:nvPr>
            <p:ph type="ftr" sz="quarter" idx="11"/>
          </p:nvPr>
        </p:nvSpPr>
        <p:spPr>
          <a:xfrm>
            <a:off x="3657600" y="6429377"/>
            <a:ext cx="4876800" cy="365125"/>
          </a:xfrm>
        </p:spPr>
        <p:txBody>
          <a:bodyPr/>
          <a:lstStyle/>
          <a:p>
            <a:pPr>
              <a:defRPr/>
            </a:pPr>
            <a:r>
              <a:rPr lang="en-US" dirty="0" smtClean="0"/>
              <a:t>January 2014</a:t>
            </a:r>
            <a:endParaRPr lang="en-US" dirty="0"/>
          </a:p>
        </p:txBody>
      </p:sp>
      <p:pic>
        <p:nvPicPr>
          <p:cNvPr id="4" name="Picture 3"/>
          <p:cNvPicPr>
            <a:picLocks noChangeAspect="1"/>
          </p:cNvPicPr>
          <p:nvPr/>
        </p:nvPicPr>
        <p:blipFill rotWithShape="1">
          <a:blip r:embed="rId4"/>
          <a:srcRect t="9143" r="3361" b="2796"/>
          <a:stretch/>
        </p:blipFill>
        <p:spPr>
          <a:xfrm>
            <a:off x="2057400" y="1981200"/>
            <a:ext cx="7696200" cy="4216179"/>
          </a:xfrm>
          <a:prstGeom prst="rect">
            <a:avLst/>
          </a:prstGeom>
        </p:spPr>
      </p:pic>
      <p:sp>
        <p:nvSpPr>
          <p:cNvPr id="11" name="TextBox 10"/>
          <p:cNvSpPr txBox="1"/>
          <p:nvPr/>
        </p:nvSpPr>
        <p:spPr>
          <a:xfrm>
            <a:off x="619999" y="982146"/>
            <a:ext cx="10124202" cy="646331"/>
          </a:xfrm>
          <a:prstGeom prst="rect">
            <a:avLst/>
          </a:prstGeom>
          <a:noFill/>
        </p:spPr>
        <p:txBody>
          <a:bodyPr wrap="square" rtlCol="0">
            <a:spAutoFit/>
          </a:bodyPr>
          <a:lstStyle/>
          <a:p>
            <a:r>
              <a:rPr lang="en-US" dirty="0">
                <a:latin typeface="Calibri Light" panose="020F0302020204030204" pitchFamily="34" charset="0"/>
              </a:rPr>
              <a:t>N</a:t>
            </a:r>
            <a:r>
              <a:rPr lang="en-US" dirty="0" smtClean="0">
                <a:latin typeface="Calibri Light" panose="020F0302020204030204" pitchFamily="34" charset="0"/>
              </a:rPr>
              <a:t>ext select </a:t>
            </a:r>
            <a:r>
              <a:rPr lang="en-US" dirty="0" smtClean="0">
                <a:solidFill>
                  <a:srgbClr val="FFC000"/>
                </a:solidFill>
                <a:latin typeface="Calibri Light" panose="020F0302020204030204" pitchFamily="34" charset="0"/>
              </a:rPr>
              <a:t>“Preferences”</a:t>
            </a:r>
            <a:r>
              <a:rPr lang="en-US" dirty="0" smtClean="0">
                <a:latin typeface="Calibri Light" panose="020F0302020204030204" pitchFamily="34" charset="0"/>
              </a:rPr>
              <a:t> on the left side menu and set up your preferences with area and leagues that you want to work for.  If the League “GVSOA Spring 2014” is shown then select this.   Don’t forget to </a:t>
            </a:r>
            <a:r>
              <a:rPr lang="en-US" b="1" i="1" dirty="0" smtClean="0">
                <a:latin typeface="Calibri Light" panose="020F0302020204030204" pitchFamily="34" charset="0"/>
              </a:rPr>
              <a:t>“Save”</a:t>
            </a:r>
            <a:r>
              <a:rPr lang="en-US" dirty="0" smtClean="0">
                <a:latin typeface="Calibri Light" panose="020F0302020204030204" pitchFamily="34" charset="0"/>
              </a:rPr>
              <a:t>.</a:t>
            </a:r>
            <a:endParaRPr lang="en-US" dirty="0">
              <a:latin typeface="Calibri Light" panose="020F0302020204030204" pitchFamily="34" charset="0"/>
            </a:endParaRPr>
          </a:p>
        </p:txBody>
      </p:sp>
      <p:cxnSp>
        <p:nvCxnSpPr>
          <p:cNvPr id="12" name="Straight Connector 11"/>
          <p:cNvCxnSpPr/>
          <p:nvPr/>
        </p:nvCxnSpPr>
        <p:spPr>
          <a:xfrm>
            <a:off x="609600" y="914400"/>
            <a:ext cx="1013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 y="1676400"/>
            <a:ext cx="10134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563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31" name="Title 1"/>
          <p:cNvSpPr>
            <a:spLocks noGrp="1"/>
          </p:cNvSpPr>
          <p:nvPr>
            <p:ph type="title"/>
          </p:nvPr>
        </p:nvSpPr>
        <p:spPr>
          <a:xfrm>
            <a:off x="609600" y="0"/>
            <a:ext cx="9601200" cy="1143000"/>
          </a:xfrm>
        </p:spPr>
        <p:txBody>
          <a:bodyPr/>
          <a:lstStyle/>
          <a:p>
            <a:pPr algn="l" eaLnBrk="1" hangingPunct="1"/>
            <a:r>
              <a:rPr lang="en-US" sz="3600" b="1" dirty="0" smtClean="0"/>
              <a:t>New Assigning Software – </a:t>
            </a:r>
            <a:r>
              <a:rPr lang="en-US" sz="3600" b="1" dirty="0" smtClean="0">
                <a:solidFill>
                  <a:schemeClr val="accent2">
                    <a:lumMod val="75000"/>
                  </a:schemeClr>
                </a:solidFill>
              </a:rPr>
              <a:t>Game Officials.Net</a:t>
            </a:r>
            <a:endParaRPr lang="en-US" sz="3600" b="1" dirty="0">
              <a:solidFill>
                <a:schemeClr val="accent2">
                  <a:lumMod val="75000"/>
                </a:schemeClr>
              </a:solidFill>
            </a:endParaRPr>
          </a:p>
        </p:txBody>
      </p:sp>
      <p:cxnSp>
        <p:nvCxnSpPr>
          <p:cNvPr id="5" name="Straight Connector 4"/>
          <p:cNvCxnSpPr/>
          <p:nvPr/>
        </p:nvCxnSpPr>
        <p:spPr>
          <a:xfrm>
            <a:off x="609600" y="914400"/>
            <a:ext cx="101346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10668000" y="152400"/>
            <a:ext cx="1219200" cy="762000"/>
            <a:chOff x="7620000" y="152400"/>
            <a:chExt cx="1219200" cy="762000"/>
          </a:xfrm>
        </p:grpSpPr>
        <p:sp>
          <p:nvSpPr>
            <p:cNvPr id="7" name="Content Placeholder 2"/>
            <p:cNvSpPr txBox="1">
              <a:spLocks/>
            </p:cNvSpPr>
            <p:nvPr/>
          </p:nvSpPr>
          <p:spPr>
            <a:xfrm>
              <a:off x="7620000" y="152400"/>
              <a:ext cx="1219200" cy="533400"/>
            </a:xfrm>
            <a:prstGeom prst="rect">
              <a:avLst/>
            </a:prstGeom>
          </p:spPr>
          <p:txBody>
            <a:bodyPr>
              <a:normAutofit fontScale="92500" lnSpcReduction="10000"/>
            </a:bodyPr>
            <a:lstStyle/>
            <a:p>
              <a:pPr marL="342891" indent="-342891" fontAlgn="auto">
                <a:spcBef>
                  <a:spcPct val="20000"/>
                </a:spcBef>
                <a:spcAft>
                  <a:spcPts val="0"/>
                </a:spcAft>
                <a:defRPr/>
              </a:pPr>
              <a:r>
                <a:rPr lang="en-US" sz="1600" i="1" spc="-151" dirty="0">
                  <a:latin typeface="Arial Black" pitchFamily="34" charset="0"/>
                  <a:cs typeface="+mn-cs"/>
                </a:rPr>
                <a:t>RESPECT</a:t>
              </a:r>
              <a:r>
                <a:rPr lang="en-US" sz="3200" dirty="0">
                  <a:latin typeface="+mn-lt"/>
                  <a:cs typeface="+mn-cs"/>
                </a:rPr>
                <a:t> </a:t>
              </a:r>
            </a:p>
          </p:txBody>
        </p:sp>
        <p:pic>
          <p:nvPicPr>
            <p:cNvPr id="1038" name="Picture 7" descr="Soccer Ball.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001000" y="523671"/>
              <a:ext cx="391011" cy="390729"/>
            </a:xfrm>
            <a:prstGeom prst="rect">
              <a:avLst/>
            </a:prstGeom>
            <a:noFill/>
            <a:ln w="9525">
              <a:noFill/>
              <a:miter lim="800000"/>
              <a:headEnd/>
              <a:tailEnd/>
            </a:ln>
          </p:spPr>
        </p:pic>
      </p:grpSp>
      <p:sp>
        <p:nvSpPr>
          <p:cNvPr id="8" name="Slide Number Placeholder 7"/>
          <p:cNvSpPr>
            <a:spLocks noGrp="1"/>
          </p:cNvSpPr>
          <p:nvPr>
            <p:ph type="sldNum" sz="quarter" idx="12"/>
          </p:nvPr>
        </p:nvSpPr>
        <p:spPr>
          <a:xfrm>
            <a:off x="8458200" y="6477001"/>
            <a:ext cx="2133600" cy="365125"/>
          </a:xfrm>
        </p:spPr>
        <p:txBody>
          <a:bodyPr/>
          <a:lstStyle/>
          <a:p>
            <a:pPr>
              <a:defRPr/>
            </a:pPr>
            <a:fld id="{B9C50DEB-D462-40C0-86C0-4D9125DD9184}" type="slidenum">
              <a:rPr lang="en-US" smtClean="0"/>
              <a:pPr>
                <a:defRPr/>
              </a:pPr>
              <a:t>7</a:t>
            </a:fld>
            <a:endParaRPr lang="en-US" dirty="0"/>
          </a:p>
        </p:txBody>
      </p:sp>
      <p:sp>
        <p:nvSpPr>
          <p:cNvPr id="9" name="Footer Placeholder 8"/>
          <p:cNvSpPr>
            <a:spLocks noGrp="1"/>
          </p:cNvSpPr>
          <p:nvPr>
            <p:ph type="ftr" sz="quarter" idx="11"/>
          </p:nvPr>
        </p:nvSpPr>
        <p:spPr>
          <a:xfrm>
            <a:off x="3657600" y="6429377"/>
            <a:ext cx="4876800" cy="365125"/>
          </a:xfrm>
        </p:spPr>
        <p:txBody>
          <a:bodyPr/>
          <a:lstStyle/>
          <a:p>
            <a:pPr>
              <a:defRPr/>
            </a:pPr>
            <a:r>
              <a:rPr lang="en-US" dirty="0" smtClean="0"/>
              <a:t>January 2014</a:t>
            </a:r>
            <a:endParaRPr lang="en-US" dirty="0"/>
          </a:p>
        </p:txBody>
      </p:sp>
      <p:pic>
        <p:nvPicPr>
          <p:cNvPr id="4" name="Picture 3"/>
          <p:cNvPicPr>
            <a:picLocks noChangeAspect="1"/>
          </p:cNvPicPr>
          <p:nvPr/>
        </p:nvPicPr>
        <p:blipFill rotWithShape="1">
          <a:blip r:embed="rId4"/>
          <a:srcRect t="16778" r="4762"/>
          <a:stretch/>
        </p:blipFill>
        <p:spPr>
          <a:xfrm>
            <a:off x="1681724" y="1969149"/>
            <a:ext cx="8986276" cy="4220743"/>
          </a:xfrm>
          <a:prstGeom prst="rect">
            <a:avLst/>
          </a:prstGeom>
        </p:spPr>
      </p:pic>
      <p:sp>
        <p:nvSpPr>
          <p:cNvPr id="10" name="TextBox 9"/>
          <p:cNvSpPr txBox="1"/>
          <p:nvPr/>
        </p:nvSpPr>
        <p:spPr>
          <a:xfrm>
            <a:off x="619999" y="982146"/>
            <a:ext cx="10124202" cy="646331"/>
          </a:xfrm>
          <a:prstGeom prst="rect">
            <a:avLst/>
          </a:prstGeom>
          <a:noFill/>
        </p:spPr>
        <p:txBody>
          <a:bodyPr wrap="square" rtlCol="0">
            <a:spAutoFit/>
          </a:bodyPr>
          <a:lstStyle/>
          <a:p>
            <a:r>
              <a:rPr lang="en-US" dirty="0" smtClean="0">
                <a:latin typeface="Calibri Light" panose="020F0302020204030204" pitchFamily="34" charset="0"/>
              </a:rPr>
              <a:t>Under </a:t>
            </a:r>
            <a:r>
              <a:rPr lang="en-US" dirty="0" smtClean="0">
                <a:solidFill>
                  <a:srgbClr val="FFC000"/>
                </a:solidFill>
                <a:latin typeface="Calibri Light" panose="020F0302020204030204" pitchFamily="34" charset="0"/>
              </a:rPr>
              <a:t>“My Games”</a:t>
            </a:r>
            <a:r>
              <a:rPr lang="en-US" dirty="0" smtClean="0">
                <a:latin typeface="Calibri Light" panose="020F0302020204030204" pitchFamily="34" charset="0"/>
              </a:rPr>
              <a:t> on the left side menu you will be able to see all of your current, future and past game assignments.</a:t>
            </a:r>
            <a:endParaRPr lang="en-US" dirty="0">
              <a:latin typeface="Calibri Light" panose="020F0302020204030204" pitchFamily="34" charset="0"/>
            </a:endParaRPr>
          </a:p>
        </p:txBody>
      </p:sp>
      <p:cxnSp>
        <p:nvCxnSpPr>
          <p:cNvPr id="11" name="Straight Connector 10"/>
          <p:cNvCxnSpPr/>
          <p:nvPr/>
        </p:nvCxnSpPr>
        <p:spPr>
          <a:xfrm>
            <a:off x="609600" y="1676400"/>
            <a:ext cx="10134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307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31" name="Title 1"/>
          <p:cNvSpPr>
            <a:spLocks noGrp="1"/>
          </p:cNvSpPr>
          <p:nvPr>
            <p:ph type="title"/>
          </p:nvPr>
        </p:nvSpPr>
        <p:spPr>
          <a:xfrm>
            <a:off x="609600" y="0"/>
            <a:ext cx="9601200" cy="1143000"/>
          </a:xfrm>
        </p:spPr>
        <p:txBody>
          <a:bodyPr/>
          <a:lstStyle/>
          <a:p>
            <a:pPr algn="l" eaLnBrk="1" hangingPunct="1"/>
            <a:r>
              <a:rPr lang="en-US" sz="3600" b="1" dirty="0" smtClean="0"/>
              <a:t>New Assigning Software – </a:t>
            </a:r>
            <a:r>
              <a:rPr lang="en-US" sz="3600" b="1" dirty="0" smtClean="0">
                <a:solidFill>
                  <a:schemeClr val="accent2">
                    <a:lumMod val="75000"/>
                  </a:schemeClr>
                </a:solidFill>
              </a:rPr>
              <a:t>Game Officials.Net</a:t>
            </a:r>
            <a:endParaRPr lang="en-US" sz="3600" b="1" dirty="0">
              <a:solidFill>
                <a:schemeClr val="accent2">
                  <a:lumMod val="75000"/>
                </a:schemeClr>
              </a:solidFill>
            </a:endParaRPr>
          </a:p>
        </p:txBody>
      </p:sp>
      <p:cxnSp>
        <p:nvCxnSpPr>
          <p:cNvPr id="5" name="Straight Connector 4"/>
          <p:cNvCxnSpPr/>
          <p:nvPr/>
        </p:nvCxnSpPr>
        <p:spPr>
          <a:xfrm>
            <a:off x="609600" y="914400"/>
            <a:ext cx="9601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10668000" y="152400"/>
            <a:ext cx="1219200" cy="762000"/>
            <a:chOff x="7620000" y="152400"/>
            <a:chExt cx="1219200" cy="762000"/>
          </a:xfrm>
        </p:grpSpPr>
        <p:sp>
          <p:nvSpPr>
            <p:cNvPr id="7" name="Content Placeholder 2"/>
            <p:cNvSpPr txBox="1">
              <a:spLocks/>
            </p:cNvSpPr>
            <p:nvPr/>
          </p:nvSpPr>
          <p:spPr>
            <a:xfrm>
              <a:off x="7620000" y="152400"/>
              <a:ext cx="1219200" cy="533400"/>
            </a:xfrm>
            <a:prstGeom prst="rect">
              <a:avLst/>
            </a:prstGeom>
          </p:spPr>
          <p:txBody>
            <a:bodyPr>
              <a:normAutofit fontScale="92500" lnSpcReduction="10000"/>
            </a:bodyPr>
            <a:lstStyle/>
            <a:p>
              <a:pPr marL="342891" indent="-342891" fontAlgn="auto">
                <a:spcBef>
                  <a:spcPct val="20000"/>
                </a:spcBef>
                <a:spcAft>
                  <a:spcPts val="0"/>
                </a:spcAft>
                <a:defRPr/>
              </a:pPr>
              <a:r>
                <a:rPr lang="en-US" sz="1600" i="1" spc="-151" dirty="0">
                  <a:latin typeface="Arial Black" pitchFamily="34" charset="0"/>
                  <a:cs typeface="+mn-cs"/>
                </a:rPr>
                <a:t>RESPECT</a:t>
              </a:r>
              <a:r>
                <a:rPr lang="en-US" sz="3200" dirty="0">
                  <a:latin typeface="+mn-lt"/>
                  <a:cs typeface="+mn-cs"/>
                </a:rPr>
                <a:t> </a:t>
              </a:r>
            </a:p>
          </p:txBody>
        </p:sp>
        <p:pic>
          <p:nvPicPr>
            <p:cNvPr id="1038" name="Picture 7" descr="Soccer Ball.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001000" y="523671"/>
              <a:ext cx="391011" cy="390729"/>
            </a:xfrm>
            <a:prstGeom prst="rect">
              <a:avLst/>
            </a:prstGeom>
            <a:noFill/>
            <a:ln w="9525">
              <a:noFill/>
              <a:miter lim="800000"/>
              <a:headEnd/>
              <a:tailEnd/>
            </a:ln>
          </p:spPr>
        </p:pic>
      </p:grpSp>
      <p:sp>
        <p:nvSpPr>
          <p:cNvPr id="8" name="Slide Number Placeholder 7"/>
          <p:cNvSpPr>
            <a:spLocks noGrp="1"/>
          </p:cNvSpPr>
          <p:nvPr>
            <p:ph type="sldNum" sz="quarter" idx="12"/>
          </p:nvPr>
        </p:nvSpPr>
        <p:spPr>
          <a:xfrm>
            <a:off x="8458200" y="6477001"/>
            <a:ext cx="2133600" cy="365125"/>
          </a:xfrm>
        </p:spPr>
        <p:txBody>
          <a:bodyPr/>
          <a:lstStyle/>
          <a:p>
            <a:pPr>
              <a:defRPr/>
            </a:pPr>
            <a:fld id="{B9C50DEB-D462-40C0-86C0-4D9125DD9184}" type="slidenum">
              <a:rPr lang="en-US" smtClean="0"/>
              <a:pPr>
                <a:defRPr/>
              </a:pPr>
              <a:t>8</a:t>
            </a:fld>
            <a:endParaRPr lang="en-US" dirty="0"/>
          </a:p>
        </p:txBody>
      </p:sp>
      <p:sp>
        <p:nvSpPr>
          <p:cNvPr id="9" name="Footer Placeholder 8"/>
          <p:cNvSpPr>
            <a:spLocks noGrp="1"/>
          </p:cNvSpPr>
          <p:nvPr>
            <p:ph type="ftr" sz="quarter" idx="11"/>
          </p:nvPr>
        </p:nvSpPr>
        <p:spPr>
          <a:xfrm>
            <a:off x="3657600" y="6429377"/>
            <a:ext cx="4876800" cy="365125"/>
          </a:xfrm>
        </p:spPr>
        <p:txBody>
          <a:bodyPr/>
          <a:lstStyle/>
          <a:p>
            <a:pPr>
              <a:defRPr/>
            </a:pPr>
            <a:r>
              <a:rPr lang="en-US" dirty="0" smtClean="0"/>
              <a:t>January 2014</a:t>
            </a:r>
            <a:endParaRPr lang="en-US" dirty="0"/>
          </a:p>
        </p:txBody>
      </p:sp>
      <p:pic>
        <p:nvPicPr>
          <p:cNvPr id="4" name="Picture 3"/>
          <p:cNvPicPr>
            <a:picLocks noChangeAspect="1"/>
          </p:cNvPicPr>
          <p:nvPr/>
        </p:nvPicPr>
        <p:blipFill>
          <a:blip r:embed="rId4"/>
          <a:stretch>
            <a:fillRect/>
          </a:stretch>
        </p:blipFill>
        <p:spPr>
          <a:xfrm>
            <a:off x="2166257" y="1854201"/>
            <a:ext cx="7859485" cy="4420960"/>
          </a:xfrm>
          <a:prstGeom prst="rect">
            <a:avLst/>
          </a:prstGeom>
        </p:spPr>
      </p:pic>
      <p:sp>
        <p:nvSpPr>
          <p:cNvPr id="10" name="TextBox 9"/>
          <p:cNvSpPr txBox="1"/>
          <p:nvPr/>
        </p:nvSpPr>
        <p:spPr>
          <a:xfrm>
            <a:off x="619998" y="982146"/>
            <a:ext cx="10352801" cy="646331"/>
          </a:xfrm>
          <a:prstGeom prst="rect">
            <a:avLst/>
          </a:prstGeom>
          <a:noFill/>
        </p:spPr>
        <p:txBody>
          <a:bodyPr wrap="square" rtlCol="0">
            <a:spAutoFit/>
          </a:bodyPr>
          <a:lstStyle/>
          <a:p>
            <a:r>
              <a:rPr lang="en-US" dirty="0" smtClean="0">
                <a:latin typeface="Calibri Light" panose="020F0302020204030204" pitchFamily="34" charset="0"/>
              </a:rPr>
              <a:t>Under </a:t>
            </a:r>
            <a:r>
              <a:rPr lang="en-US" dirty="0" smtClean="0">
                <a:solidFill>
                  <a:srgbClr val="FFC000"/>
                </a:solidFill>
                <a:latin typeface="Calibri Light" panose="020F0302020204030204" pitchFamily="34" charset="0"/>
              </a:rPr>
              <a:t>“My Assignors ” </a:t>
            </a:r>
            <a:r>
              <a:rPr lang="en-US" dirty="0" smtClean="0">
                <a:latin typeface="Calibri Light" panose="020F0302020204030204" pitchFamily="34" charset="0"/>
              </a:rPr>
              <a:t>and</a:t>
            </a:r>
            <a:r>
              <a:rPr lang="en-US" dirty="0" smtClean="0">
                <a:solidFill>
                  <a:srgbClr val="FFC000"/>
                </a:solidFill>
                <a:latin typeface="Calibri Light" panose="020F0302020204030204" pitchFamily="34" charset="0"/>
              </a:rPr>
              <a:t> “Officials” </a:t>
            </a:r>
            <a:r>
              <a:rPr lang="en-US" dirty="0" smtClean="0">
                <a:latin typeface="Calibri Light" panose="020F0302020204030204" pitchFamily="34" charset="0"/>
              </a:rPr>
              <a:t>on the left side menu you will be able to see details and contact information of your assignors and the officials that you will work with.  Youth officials information is protected.</a:t>
            </a:r>
            <a:endParaRPr lang="en-US" dirty="0">
              <a:latin typeface="Calibri Light" panose="020F0302020204030204" pitchFamily="34" charset="0"/>
            </a:endParaRPr>
          </a:p>
        </p:txBody>
      </p:sp>
      <p:cxnSp>
        <p:nvCxnSpPr>
          <p:cNvPr id="11" name="Straight Connector 10"/>
          <p:cNvCxnSpPr/>
          <p:nvPr/>
        </p:nvCxnSpPr>
        <p:spPr>
          <a:xfrm>
            <a:off x="609600" y="1676400"/>
            <a:ext cx="10134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026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31" name="Title 1"/>
          <p:cNvSpPr>
            <a:spLocks noGrp="1"/>
          </p:cNvSpPr>
          <p:nvPr>
            <p:ph type="title"/>
          </p:nvPr>
        </p:nvSpPr>
        <p:spPr>
          <a:xfrm>
            <a:off x="609600" y="0"/>
            <a:ext cx="9601200" cy="1143000"/>
          </a:xfrm>
        </p:spPr>
        <p:txBody>
          <a:bodyPr/>
          <a:lstStyle/>
          <a:p>
            <a:pPr algn="l" eaLnBrk="1" hangingPunct="1"/>
            <a:r>
              <a:rPr lang="en-US" sz="3600" b="1" dirty="0" smtClean="0"/>
              <a:t>New Assigning Software – </a:t>
            </a:r>
            <a:r>
              <a:rPr lang="en-US" sz="3600" b="1" dirty="0" smtClean="0">
                <a:solidFill>
                  <a:schemeClr val="accent2">
                    <a:lumMod val="75000"/>
                  </a:schemeClr>
                </a:solidFill>
              </a:rPr>
              <a:t>Game Officials.Net</a:t>
            </a:r>
            <a:endParaRPr lang="en-US" sz="3600" b="1" dirty="0">
              <a:solidFill>
                <a:schemeClr val="accent2">
                  <a:lumMod val="75000"/>
                </a:schemeClr>
              </a:solidFill>
            </a:endParaRPr>
          </a:p>
        </p:txBody>
      </p:sp>
      <p:cxnSp>
        <p:nvCxnSpPr>
          <p:cNvPr id="5" name="Straight Connector 4"/>
          <p:cNvCxnSpPr/>
          <p:nvPr/>
        </p:nvCxnSpPr>
        <p:spPr>
          <a:xfrm>
            <a:off x="609600" y="914400"/>
            <a:ext cx="9601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5"/>
          <p:cNvGrpSpPr>
            <a:grpSpLocks/>
          </p:cNvGrpSpPr>
          <p:nvPr/>
        </p:nvGrpSpPr>
        <p:grpSpPr bwMode="auto">
          <a:xfrm>
            <a:off x="10668000" y="152400"/>
            <a:ext cx="1219200" cy="762000"/>
            <a:chOff x="7620000" y="152400"/>
            <a:chExt cx="1219200" cy="762000"/>
          </a:xfrm>
        </p:grpSpPr>
        <p:sp>
          <p:nvSpPr>
            <p:cNvPr id="7" name="Content Placeholder 2"/>
            <p:cNvSpPr txBox="1">
              <a:spLocks/>
            </p:cNvSpPr>
            <p:nvPr/>
          </p:nvSpPr>
          <p:spPr>
            <a:xfrm>
              <a:off x="7620000" y="152400"/>
              <a:ext cx="1219200" cy="533400"/>
            </a:xfrm>
            <a:prstGeom prst="rect">
              <a:avLst/>
            </a:prstGeom>
          </p:spPr>
          <p:txBody>
            <a:bodyPr>
              <a:normAutofit fontScale="92500" lnSpcReduction="10000"/>
            </a:bodyPr>
            <a:lstStyle/>
            <a:p>
              <a:pPr marL="342891" indent="-342891" fontAlgn="auto">
                <a:spcBef>
                  <a:spcPct val="20000"/>
                </a:spcBef>
                <a:spcAft>
                  <a:spcPts val="0"/>
                </a:spcAft>
                <a:defRPr/>
              </a:pPr>
              <a:r>
                <a:rPr lang="en-US" sz="1600" i="1" spc="-151" dirty="0">
                  <a:latin typeface="Arial Black" pitchFamily="34" charset="0"/>
                  <a:cs typeface="+mn-cs"/>
                </a:rPr>
                <a:t>RESPECT</a:t>
              </a:r>
              <a:r>
                <a:rPr lang="en-US" sz="3200" dirty="0">
                  <a:latin typeface="+mn-lt"/>
                  <a:cs typeface="+mn-cs"/>
                </a:rPr>
                <a:t> </a:t>
              </a:r>
            </a:p>
          </p:txBody>
        </p:sp>
        <p:pic>
          <p:nvPicPr>
            <p:cNvPr id="1038" name="Picture 7" descr="Soccer Ball.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001000" y="523671"/>
              <a:ext cx="391011" cy="390729"/>
            </a:xfrm>
            <a:prstGeom prst="rect">
              <a:avLst/>
            </a:prstGeom>
            <a:noFill/>
            <a:ln w="9525">
              <a:noFill/>
              <a:miter lim="800000"/>
              <a:headEnd/>
              <a:tailEnd/>
            </a:ln>
          </p:spPr>
        </p:pic>
      </p:grpSp>
      <p:sp>
        <p:nvSpPr>
          <p:cNvPr id="8" name="Slide Number Placeholder 7"/>
          <p:cNvSpPr>
            <a:spLocks noGrp="1"/>
          </p:cNvSpPr>
          <p:nvPr>
            <p:ph type="sldNum" sz="quarter" idx="12"/>
          </p:nvPr>
        </p:nvSpPr>
        <p:spPr>
          <a:xfrm>
            <a:off x="8458200" y="6477001"/>
            <a:ext cx="2133600" cy="365125"/>
          </a:xfrm>
        </p:spPr>
        <p:txBody>
          <a:bodyPr/>
          <a:lstStyle/>
          <a:p>
            <a:pPr>
              <a:defRPr/>
            </a:pPr>
            <a:fld id="{B9C50DEB-D462-40C0-86C0-4D9125DD9184}" type="slidenum">
              <a:rPr lang="en-US" smtClean="0"/>
              <a:pPr>
                <a:defRPr/>
              </a:pPr>
              <a:t>9</a:t>
            </a:fld>
            <a:endParaRPr lang="en-US" dirty="0"/>
          </a:p>
        </p:txBody>
      </p:sp>
      <p:sp>
        <p:nvSpPr>
          <p:cNvPr id="9" name="Footer Placeholder 8"/>
          <p:cNvSpPr>
            <a:spLocks noGrp="1"/>
          </p:cNvSpPr>
          <p:nvPr>
            <p:ph type="ftr" sz="quarter" idx="11"/>
          </p:nvPr>
        </p:nvSpPr>
        <p:spPr>
          <a:xfrm>
            <a:off x="3657600" y="6429377"/>
            <a:ext cx="4876800" cy="365125"/>
          </a:xfrm>
        </p:spPr>
        <p:txBody>
          <a:bodyPr/>
          <a:lstStyle/>
          <a:p>
            <a:pPr>
              <a:defRPr/>
            </a:pPr>
            <a:r>
              <a:rPr lang="en-US" dirty="0" smtClean="0"/>
              <a:t>January 2014</a:t>
            </a:r>
            <a:endParaRPr lang="en-US" dirty="0"/>
          </a:p>
        </p:txBody>
      </p:sp>
      <p:pic>
        <p:nvPicPr>
          <p:cNvPr id="3" name="Picture 2"/>
          <p:cNvPicPr>
            <a:picLocks noChangeAspect="1"/>
          </p:cNvPicPr>
          <p:nvPr/>
        </p:nvPicPr>
        <p:blipFill rotWithShape="1">
          <a:blip r:embed="rId4"/>
          <a:srcRect t="15677"/>
          <a:stretch/>
        </p:blipFill>
        <p:spPr>
          <a:xfrm>
            <a:off x="1654847" y="2084689"/>
            <a:ext cx="8882305" cy="4213016"/>
          </a:xfrm>
          <a:prstGeom prst="rect">
            <a:avLst/>
          </a:prstGeom>
        </p:spPr>
      </p:pic>
      <p:sp>
        <p:nvSpPr>
          <p:cNvPr id="10" name="TextBox 9"/>
          <p:cNvSpPr txBox="1"/>
          <p:nvPr/>
        </p:nvSpPr>
        <p:spPr>
          <a:xfrm>
            <a:off x="619998" y="982146"/>
            <a:ext cx="10352801" cy="646331"/>
          </a:xfrm>
          <a:prstGeom prst="rect">
            <a:avLst/>
          </a:prstGeom>
          <a:noFill/>
        </p:spPr>
        <p:txBody>
          <a:bodyPr wrap="square" rtlCol="0">
            <a:spAutoFit/>
          </a:bodyPr>
          <a:lstStyle/>
          <a:p>
            <a:r>
              <a:rPr lang="en-US" dirty="0" smtClean="0">
                <a:latin typeface="Calibri Light" panose="020F0302020204030204" pitchFamily="34" charset="0"/>
              </a:rPr>
              <a:t>Under </a:t>
            </a:r>
            <a:r>
              <a:rPr lang="en-US" dirty="0" smtClean="0">
                <a:solidFill>
                  <a:srgbClr val="FFC000"/>
                </a:solidFill>
                <a:latin typeface="Calibri Light" panose="020F0302020204030204" pitchFamily="34" charset="0"/>
              </a:rPr>
              <a:t>“Locations ”  </a:t>
            </a:r>
            <a:r>
              <a:rPr lang="en-US" dirty="0" smtClean="0">
                <a:latin typeface="Calibri Light" panose="020F0302020204030204" pitchFamily="34" charset="0"/>
              </a:rPr>
              <a:t>on the left side menu you will be able to see details and get driving directions to all field locations for your games.</a:t>
            </a:r>
            <a:endParaRPr lang="en-US" dirty="0">
              <a:latin typeface="Calibri Light" panose="020F0302020204030204" pitchFamily="34" charset="0"/>
            </a:endParaRPr>
          </a:p>
        </p:txBody>
      </p:sp>
      <p:cxnSp>
        <p:nvCxnSpPr>
          <p:cNvPr id="11" name="Straight Connector 10"/>
          <p:cNvCxnSpPr/>
          <p:nvPr/>
        </p:nvCxnSpPr>
        <p:spPr>
          <a:xfrm>
            <a:off x="609600" y="1676400"/>
            <a:ext cx="10134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347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6022</TotalTime>
  <Words>749</Words>
  <Application>Microsoft Office PowerPoint</Application>
  <PresentationFormat>Widescreen</PresentationFormat>
  <Paragraphs>90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Calibri Light</vt:lpstr>
      <vt:lpstr>Office Theme</vt:lpstr>
      <vt:lpstr>New Assigning Software – Game Officials.Net</vt:lpstr>
      <vt:lpstr>New Assigning Software – Game Officials.Net</vt:lpstr>
      <vt:lpstr>New Assigning Software – Game Officials.Net</vt:lpstr>
      <vt:lpstr>New Assigning Software – Game Officials.Net</vt:lpstr>
      <vt:lpstr>New Assigning Software – Game Officials.Net</vt:lpstr>
      <vt:lpstr>New Assigning Software – Game Officials.Net</vt:lpstr>
      <vt:lpstr>New Assigning Software – Game Officials.Net</vt:lpstr>
      <vt:lpstr>New Assigning Software – Game Officials.Net</vt:lpstr>
      <vt:lpstr>New Assigning Software – Game Officials.Net</vt:lpstr>
      <vt:lpstr>New Assigning Software – Game Officials.Net</vt:lpstr>
      <vt:lpstr>New Assigning Software – Game Officials.Net</vt:lpstr>
      <vt:lpstr>New Assigning Software – Game Officials.Net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 Wolf</dc:creator>
  <cp:lastModifiedBy>Jack Wolf</cp:lastModifiedBy>
  <cp:revision>84</cp:revision>
  <dcterms:created xsi:type="dcterms:W3CDTF">2012-11-06T15:14:43Z</dcterms:created>
  <dcterms:modified xsi:type="dcterms:W3CDTF">2014-03-03T17:28:36Z</dcterms:modified>
</cp:coreProperties>
</file>