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8" r:id="rId4"/>
    <p:sldId id="259" r:id="rId5"/>
    <p:sldId id="261" r:id="rId6"/>
    <p:sldId id="260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-64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1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597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700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10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58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36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84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16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61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50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6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3CED8-E4CD-4FEA-AAAE-5A414803A5F3}" type="datetimeFigureOut">
              <a:rPr lang="en-US" smtClean="0"/>
              <a:t>8/27/2015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F2230-206E-4BF7-B69D-336EEF59C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6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7737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GVSOA Fall Kick-off 2015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940300"/>
            <a:ext cx="9144000" cy="1600200"/>
          </a:xfrm>
        </p:spPr>
        <p:txBody>
          <a:bodyPr/>
          <a:lstStyle/>
          <a:p>
            <a:r>
              <a:rPr lang="en-US" dirty="0" smtClean="0"/>
              <a:t>What you are available for vs. what the assignor sees.</a:t>
            </a:r>
          </a:p>
          <a:p>
            <a:r>
              <a:rPr lang="en-US" dirty="0" smtClean="0"/>
              <a:t>Or, does not see…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0958" y="2070100"/>
            <a:ext cx="2273410" cy="2762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600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 order for the assignor to see what you save, you have to save it where we can see it.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10515600" cy="5191125"/>
          </a:xfrm>
        </p:spPr>
        <p:txBody>
          <a:bodyPr/>
          <a:lstStyle/>
          <a:p>
            <a:endParaRPr lang="en-US" dirty="0" smtClean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rgbClr val="00B050"/>
                </a:solidFill>
              </a:rPr>
              <a:t>Sign into 1308- assignment system identity.</a:t>
            </a:r>
          </a:p>
          <a:p>
            <a:pPr marL="0" indent="0">
              <a:buNone/>
            </a:pPr>
            <a:r>
              <a:rPr lang="en-US" dirty="0" smtClean="0"/>
              <a:t>           </a:t>
            </a:r>
            <a:r>
              <a:rPr lang="en-US" dirty="0" smtClean="0">
                <a:solidFill>
                  <a:srgbClr val="FF0000"/>
                </a:solidFill>
              </a:rPr>
              <a:t>do not sign into 1303- registration and learning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AT LEAST enter when you are available. You can also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show blocks- but that does not tell us when you are available…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AT LEAST save to Michigan Ref Assigning (1308)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            </a:t>
            </a:r>
            <a:r>
              <a:rPr lang="en-US" dirty="0" smtClean="0">
                <a:solidFill>
                  <a:srgbClr val="FF0000"/>
                </a:solidFill>
              </a:rPr>
              <a:t>do not only save to Michigan Refs (1303)</a:t>
            </a:r>
          </a:p>
          <a:p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Or you can save to Michigan Ref Assigning &amp; Michigan Refs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                 </a:t>
            </a:r>
            <a:r>
              <a:rPr lang="en-US" sz="2000" dirty="0" smtClean="0"/>
              <a:t>Unless there is a prompt to check for specifics, we probably won’t.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1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12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258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81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134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GVSOA Fall Kick-off 2015</vt:lpstr>
      <vt:lpstr>In order for the assignor to see what you save, you have to save it where we can see 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GVSOA Fall Kick-off 2015</dc:title>
  <dc:creator>Corbett,John</dc:creator>
  <cp:lastModifiedBy>Corbett,John</cp:lastModifiedBy>
  <cp:revision>5</cp:revision>
  <dcterms:created xsi:type="dcterms:W3CDTF">2015-08-27T19:44:10Z</dcterms:created>
  <dcterms:modified xsi:type="dcterms:W3CDTF">2015-08-27T21:01:33Z</dcterms:modified>
</cp:coreProperties>
</file>